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92" r:id="rId3"/>
    <p:sldId id="262" r:id="rId4"/>
    <p:sldId id="285" r:id="rId5"/>
    <p:sldId id="295" r:id="rId6"/>
    <p:sldId id="297" r:id="rId7"/>
    <p:sldId id="257" r:id="rId8"/>
    <p:sldId id="298" r:id="rId9"/>
    <p:sldId id="299" r:id="rId10"/>
    <p:sldId id="261" r:id="rId11"/>
    <p:sldId id="256" r:id="rId12"/>
    <p:sldId id="263" r:id="rId13"/>
    <p:sldId id="300" r:id="rId14"/>
    <p:sldId id="264" r:id="rId15"/>
    <p:sldId id="265" r:id="rId16"/>
    <p:sldId id="302" r:id="rId17"/>
    <p:sldId id="266" r:id="rId18"/>
    <p:sldId id="267" r:id="rId19"/>
    <p:sldId id="268" r:id="rId20"/>
    <p:sldId id="269" r:id="rId21"/>
    <p:sldId id="270" r:id="rId22"/>
    <p:sldId id="272" r:id="rId23"/>
    <p:sldId id="271" r:id="rId24"/>
    <p:sldId id="273" r:id="rId25"/>
    <p:sldId id="303" r:id="rId26"/>
    <p:sldId id="304" r:id="rId27"/>
    <p:sldId id="274" r:id="rId28"/>
    <p:sldId id="305" r:id="rId29"/>
    <p:sldId id="306" r:id="rId30"/>
    <p:sldId id="276" r:id="rId31"/>
    <p:sldId id="283" r:id="rId32"/>
    <p:sldId id="282" r:id="rId33"/>
    <p:sldId id="279" r:id="rId34"/>
    <p:sldId id="277" r:id="rId35"/>
    <p:sldId id="301" r:id="rId36"/>
    <p:sldId id="278" r:id="rId37"/>
    <p:sldId id="307" r:id="rId38"/>
    <p:sldId id="309" r:id="rId39"/>
    <p:sldId id="308" r:id="rId40"/>
    <p:sldId id="289" r:id="rId41"/>
    <p:sldId id="29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78" autoAdjust="0"/>
    <p:restoredTop sz="94660"/>
  </p:normalViewPr>
  <p:slideViewPr>
    <p:cSldViewPr snapToGrid="0">
      <p:cViewPr>
        <p:scale>
          <a:sx n="80" d="100"/>
          <a:sy n="80" d="100"/>
        </p:scale>
        <p:origin x="34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6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43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5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8FB1C7-0A6E-4849-A3BF-ABF12279E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D753CB-5594-422A-A01C-97E80DA2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5D689C-9D0E-4032-BC5E-2FC1FC1B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D8ED7E-70B5-43D7-A95B-FCAFFAB8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EA5AB7-20B8-4571-92FE-7FA72741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16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FB3D07-BA1E-4775-B283-1F3DBEB1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BFFFA-4F7B-4F65-989E-542ED4038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70BADA-3A75-48FE-AEC7-FFC8C9C4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14C640-5068-4B8B-A6EE-EBFEDCB5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BD37AF-B9C0-4134-AC5C-CE08301F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076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0A37CC-4CA0-4812-9011-03BB1F0E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6CB77E-F2C1-4512-90CD-447D22BA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FDB50A-D36C-4EE9-9F2A-4C57DC1E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F6D420-0DC1-47A1-9F3B-8FAA8141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64E5EA-A3A9-448F-8A92-12EC8076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05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90456-696B-4590-9222-9D35BFEA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369D46-E8B4-4FB0-9B92-225416C8B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40548A-911A-4EAE-B8C9-47BDA9DC3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A5B41A-29C2-452A-8D48-4451A841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339F6B-B15D-481D-83C2-79F44606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7C1E93-5F2A-42C2-B734-BC9399A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68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59C4C-1FA5-4BE1-851D-4F55FD2D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C55040-8AB2-455B-9B59-784044003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AAEEF5-A6DD-4824-A81A-887DE75F5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43CD98-76C3-4182-94A7-7CC468FB2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740E5D2-6000-4E77-A638-9435BF1B6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117F197-7AF2-4315-B6DE-1D80CF2B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44A504-B2BF-40B0-AB56-A1DBD91A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823FAA-ABA2-42F7-A3C9-B1FA08A1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842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1B9284-DB70-4262-938E-A9E01D77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D6BF67-FB70-4249-9FE0-0B9E62F2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EE585D-8EF8-4327-8C9F-D2F2A736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877CE3-E194-4040-AF45-7EDC8A51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13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8A7F47-CA45-4F89-BF3B-78951272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FD1B22-94B7-4922-99FA-16F8D869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182D97-4CF0-4EE8-8605-69A00625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38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A9192-EE73-43FF-A2B9-732FA5FA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D3707-0C34-4707-B9C0-56FE3B666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7CA35A-BCB6-42FD-9A84-AB546B1C1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976DFD-469F-4371-AE23-70273978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C13AFF-DC79-41BD-A3A6-767A56EB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208715-CB4B-4DCA-90D8-2232A220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38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90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7C4799-F064-449A-A95B-1E76339B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513023F-924F-40DD-AD53-D7030BF13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DFD8F8-75A9-46D7-BC94-EC2B793CB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D0F0D1-BF76-489D-A0EC-CBB92D52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DEB202-5F03-4A2A-AD76-B9A7E4A7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81E5C6-D2DC-48E3-BBD4-045E4CDC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318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4B482C-0631-4C89-8C95-4CC3CCE9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8DAA26-EF94-466C-A3E6-8B1571128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E8B155-AC69-4FAF-A428-F09887E8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56102B-B27A-42BC-ACCC-A86AC70A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BAA7EE-FBD2-472D-B377-21EE0DD2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736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509B26-E370-4C5E-84E1-A7332AEA8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656E5F-14FF-462B-BB95-F540641C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D40E04-02AC-4871-9BD3-BC673692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1F8734-94AE-42DA-A671-C30C8424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579637-DF71-42FB-A44F-BF51BCA2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20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8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5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8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78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93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31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6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8372-0FDC-4E9E-B406-3C7D38C0E772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FCD02B-CDA6-4C68-A394-928711F07D25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2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21C324-753C-4ECE-899F-900D5053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F7C6B3-A0DE-44F7-8D9B-8B9E4665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56ED81-B2DA-4CE6-B120-6F4DB7530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D9D14-0B3C-4185-BCA3-1504A2EF54BF}" type="datetimeFigureOut">
              <a:rPr lang="it-IT" smtClean="0"/>
              <a:t>16/10/2023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164446-901F-42EB-A0C2-CD6153507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48FE54-433B-44FA-82C0-3BC1015C4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B4E7-824E-42C9-9828-381BCA8F11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6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27.xml"/><Relationship Id="rId3" Type="http://schemas.openxmlformats.org/officeDocument/2006/relationships/slide" Target="slide11.xml"/><Relationship Id="rId7" Type="http://schemas.openxmlformats.org/officeDocument/2006/relationships/slide" Target="slide17.xml"/><Relationship Id="rId12" Type="http://schemas.openxmlformats.org/officeDocument/2006/relationships/slide" Target="slide28.xml"/><Relationship Id="rId17" Type="http://schemas.openxmlformats.org/officeDocument/2006/relationships/slide" Target="slide40.xml"/><Relationship Id="rId2" Type="http://schemas.openxmlformats.org/officeDocument/2006/relationships/slide" Target="slide3.xml"/><Relationship Id="rId16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26.xml"/><Relationship Id="rId5" Type="http://schemas.openxmlformats.org/officeDocument/2006/relationships/slide" Target="slide24.xml"/><Relationship Id="rId15" Type="http://schemas.openxmlformats.org/officeDocument/2006/relationships/slide" Target="slide36.xml"/><Relationship Id="rId10" Type="http://schemas.openxmlformats.org/officeDocument/2006/relationships/slide" Target="slide29.xml"/><Relationship Id="rId4" Type="http://schemas.openxmlformats.org/officeDocument/2006/relationships/slide" Target="slide16.xml"/><Relationship Id="rId9" Type="http://schemas.openxmlformats.org/officeDocument/2006/relationships/slide" Target="slide15.xml"/><Relationship Id="rId14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5D651F5-4619-40C6-9A76-DBC1F36B5992}"/>
              </a:ext>
            </a:extLst>
          </p:cNvPr>
          <p:cNvSpPr txBox="1"/>
          <p:nvPr/>
        </p:nvSpPr>
        <p:spPr>
          <a:xfrm>
            <a:off x="2960107" y="1027671"/>
            <a:ext cx="70965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Evidenze Nascoste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La Ricerca in campo psicologico che si occupa di Apprendimento e Memoria offre molti contributi teorici e sperimentali che spesso hanno una ricaduta molto blanda sul piano didattico o, addirittura, non sono note a molti operatori del settore.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Si tratta di risultanze dalla notevole versatilità operativa, che cioè si prestano ad essere utilizzate come referente teorico (modello, criterio, indicazione, strategia, …) per ottimizzare l’attività di insegnamento, di studio o di progettazione didattica.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Riguardano varie aree di contenuto.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 seguito, vengono proposte le 14</a:t>
            </a:r>
            <a:r>
              <a:rPr lang="it-IT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che concernono l’Area della Conoscenza.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9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8B1A94E-5484-4E95-BB0F-8250E1F36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62" y="577750"/>
            <a:ext cx="2772065" cy="506372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E928E0E0-7369-47BE-9D45-9362879387C0}"/>
              </a:ext>
            </a:extLst>
          </p:cNvPr>
          <p:cNvGrpSpPr/>
          <p:nvPr/>
        </p:nvGrpSpPr>
        <p:grpSpPr>
          <a:xfrm>
            <a:off x="7505700" y="751520"/>
            <a:ext cx="2072535" cy="4318523"/>
            <a:chOff x="7505700" y="751520"/>
            <a:chExt cx="2072535" cy="4318523"/>
          </a:xfrm>
        </p:grpSpPr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88DF020A-3540-410A-B108-183690BA141B}"/>
                </a:ext>
              </a:extLst>
            </p:cNvPr>
            <p:cNvCxnSpPr>
              <a:cxnSpLocks/>
            </p:cNvCxnSpPr>
            <p:nvPr/>
          </p:nvCxnSpPr>
          <p:spPr>
            <a:xfrm>
              <a:off x="7581358" y="5070043"/>
              <a:ext cx="10372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1DD75E5-EF16-441A-BAA5-501E8DD303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1476" y="3698732"/>
              <a:ext cx="0" cy="13598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03C0D988-AF21-46CF-8C4E-E80AA1B9AD1D}"/>
                </a:ext>
              </a:extLst>
            </p:cNvPr>
            <p:cNvCxnSpPr>
              <a:cxnSpLocks/>
            </p:cNvCxnSpPr>
            <p:nvPr/>
          </p:nvCxnSpPr>
          <p:spPr>
            <a:xfrm>
              <a:off x="7505700" y="761045"/>
              <a:ext cx="1070584" cy="8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DCD5A6C3-6D22-4AED-91D2-4EDFB315BBE9}"/>
                </a:ext>
              </a:extLst>
            </p:cNvPr>
            <p:cNvCxnSpPr>
              <a:cxnSpLocks/>
            </p:cNvCxnSpPr>
            <p:nvPr/>
          </p:nvCxnSpPr>
          <p:spPr>
            <a:xfrm>
              <a:off x="8592159" y="751520"/>
              <a:ext cx="0" cy="13118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F18E9183-F483-48A3-957B-D67D1FE9911B}"/>
                </a:ext>
              </a:extLst>
            </p:cNvPr>
            <p:cNvCxnSpPr/>
            <p:nvPr/>
          </p:nvCxnSpPr>
          <p:spPr>
            <a:xfrm>
              <a:off x="7581358" y="2902527"/>
              <a:ext cx="296545" cy="82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Casella di testo 2">
              <a:extLst>
                <a:ext uri="{FF2B5EF4-FFF2-40B4-BE49-F238E27FC236}">
                  <a16:creationId xmlns:a16="http://schemas.microsoft.com/office/drawing/2014/main" id="{527031C4-B4B1-4EDE-BD1D-71BEB7F2F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2325" y="2331027"/>
              <a:ext cx="1565910" cy="1143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900" b="1" dirty="0">
                  <a:solidFill>
                    <a:srgbClr val="98480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Nel 1700  in Inghilterra l’incremento demografico</a:t>
              </a:r>
              <a:r>
                <a:rPr lang="it-IT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      </a:t>
              </a:r>
              <a:r>
                <a:rPr lang="it-IT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creazione dei campi chiusi</a:t>
              </a:r>
              <a:r>
                <a:rPr lang="it-IT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9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lo sviluppo dell’industria tessile determinarono una trasformazione nel mondo del lavoro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14F96D07-8368-41E8-A64C-1B81581D48FA}"/>
              </a:ext>
            </a:extLst>
          </p:cNvPr>
          <p:cNvGrpSpPr/>
          <p:nvPr/>
        </p:nvGrpSpPr>
        <p:grpSpPr>
          <a:xfrm>
            <a:off x="5269293" y="577751"/>
            <a:ext cx="2059039" cy="4858564"/>
            <a:chOff x="5269293" y="577751"/>
            <a:chExt cx="2059039" cy="4858564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D1975FF-57AF-4770-9F52-D21B3641653A}"/>
                </a:ext>
              </a:extLst>
            </p:cNvPr>
            <p:cNvSpPr/>
            <p:nvPr/>
          </p:nvSpPr>
          <p:spPr>
            <a:xfrm>
              <a:off x="5278792" y="902484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CD282E95-7EB2-44BB-B656-A82878905364}"/>
                </a:ext>
              </a:extLst>
            </p:cNvPr>
            <p:cNvSpPr/>
            <p:nvPr/>
          </p:nvSpPr>
          <p:spPr>
            <a:xfrm>
              <a:off x="5278792" y="2740278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D0F10B4-90A7-4936-A177-50B860F2DF3F}"/>
                </a:ext>
              </a:extLst>
            </p:cNvPr>
            <p:cNvSpPr/>
            <p:nvPr/>
          </p:nvSpPr>
          <p:spPr>
            <a:xfrm>
              <a:off x="5269293" y="4462452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it-IT" dirty="0"/>
            </a:p>
          </p:txBody>
        </p:sp>
        <p:sp>
          <p:nvSpPr>
            <p:cNvPr id="22" name="Casella di testo 31">
              <a:extLst>
                <a:ext uri="{FF2B5EF4-FFF2-40B4-BE49-F238E27FC236}">
                  <a16:creationId xmlns:a16="http://schemas.microsoft.com/office/drawing/2014/main" id="{0AFCF8EE-D7EC-4F1F-B4B7-E883F9C0D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331" y="577751"/>
              <a:ext cx="1590908" cy="11239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900" dirty="0">
                  <a:solidFill>
                    <a:srgbClr val="98480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Nel 1700 la popolazione inglese passò da 6 a 10 milioni di abitanti determinando una notevole disponibilità di  manodopera proprio nel  momento in cui era richiesta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Casella di testo 15">
              <a:extLst>
                <a:ext uri="{FF2B5EF4-FFF2-40B4-BE49-F238E27FC236}">
                  <a16:creationId xmlns:a16="http://schemas.microsoft.com/office/drawing/2014/main" id="{D8BFA492-9712-4BC0-A489-79A437446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7424" y="2020723"/>
              <a:ext cx="1590907" cy="1700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 il 1750 e il 1820 la legge che autorizzava i proprietari a recintare i campi aperti creando i cosiddetti campi chiusi, determinò la perdita di lavoro di moltissimi contadini che si trovarono costretti a spostarsi verso le città in cerca di lavoro  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" name="Casella di testo 7">
              <a:extLst>
                <a:ext uri="{FF2B5EF4-FFF2-40B4-BE49-F238E27FC236}">
                  <a16:creationId xmlns:a16="http://schemas.microsoft.com/office/drawing/2014/main" id="{8BC5A872-0E78-4738-9273-771620CD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7425" y="4076433"/>
              <a:ext cx="1590907" cy="13598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it-IT" sz="9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9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proprietari delle terre investono nella nascente industria tessile dando lavoro come operai ai contadini diventati disoccupati</a:t>
              </a:r>
              <a:endPara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14F7926E-2196-4E1E-B478-5044D1E68174}"/>
              </a:ext>
            </a:extLst>
          </p:cNvPr>
          <p:cNvGrpSpPr/>
          <p:nvPr/>
        </p:nvGrpSpPr>
        <p:grpSpPr>
          <a:xfrm>
            <a:off x="9607457" y="1829981"/>
            <a:ext cx="2518639" cy="2205774"/>
            <a:chOff x="9647046" y="1931258"/>
            <a:chExt cx="2518639" cy="2205774"/>
          </a:xfrm>
        </p:grpSpPr>
        <p:sp>
          <p:nvSpPr>
            <p:cNvPr id="2" name="Casella di testo 2">
              <a:extLst>
                <a:ext uri="{FF2B5EF4-FFF2-40B4-BE49-F238E27FC236}">
                  <a16:creationId xmlns:a16="http://schemas.microsoft.com/office/drawing/2014/main" id="{1AE99455-1A11-4AEF-BF59-FF6E8ADA0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5051" y="1931258"/>
              <a:ext cx="2170634" cy="22057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1000"/>
                </a:spcAft>
              </a:pPr>
              <a:endPara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it-IT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Tutte le informazioni sono integrate in una sola proposizione logica sussuntiva (</a:t>
              </a:r>
              <a:r>
                <a:rPr lang="it-IT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prologiva</a:t>
              </a:r>
              <a:r>
                <a:rPr lang="it-IT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3" name="Freccia a destra 2">
              <a:extLst>
                <a:ext uri="{FF2B5EF4-FFF2-40B4-BE49-F238E27FC236}">
                  <a16:creationId xmlns:a16="http://schemas.microsoft.com/office/drawing/2014/main" id="{4AFD9D6E-19DC-48AF-9AC4-B25D4ECC2CAC}"/>
                </a:ext>
              </a:extLst>
            </p:cNvPr>
            <p:cNvSpPr/>
            <p:nvPr/>
          </p:nvSpPr>
          <p:spPr>
            <a:xfrm>
              <a:off x="9647046" y="2870737"/>
              <a:ext cx="265881" cy="1634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E5A72C-F907-468A-B69B-0E88690E4AC0}"/>
              </a:ext>
            </a:extLst>
          </p:cNvPr>
          <p:cNvSpPr txBox="1"/>
          <p:nvPr/>
        </p:nvSpPr>
        <p:spPr>
          <a:xfrm>
            <a:off x="57103" y="2532899"/>
            <a:ext cx="210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Esempio di un testo</a:t>
            </a:r>
          </a:p>
          <a:p>
            <a:pPr algn="ctr"/>
            <a:r>
              <a:rPr lang="it-IT" sz="1600" dirty="0"/>
              <a:t> di Storia…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2CDD7B6-B4E9-4C0E-97DE-AE6197165FD6}"/>
              </a:ext>
            </a:extLst>
          </p:cNvPr>
          <p:cNvSpPr txBox="1"/>
          <p:nvPr/>
        </p:nvSpPr>
        <p:spPr>
          <a:xfrm>
            <a:off x="-6" y="27138"/>
            <a:ext cx="23343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1. </a:t>
            </a:r>
            <a:r>
              <a:rPr lang="it-IT" dirty="0" err="1"/>
              <a:t>Chunk</a:t>
            </a:r>
            <a:r>
              <a:rPr lang="it-IT" dirty="0"/>
              <a:t> e Chunking</a:t>
            </a:r>
          </a:p>
        </p:txBody>
      </p:sp>
    </p:spTree>
    <p:extLst>
      <p:ext uri="{BB962C8B-B14F-4D97-AF65-F5344CB8AC3E}">
        <p14:creationId xmlns:p14="http://schemas.microsoft.com/office/powerpoint/2010/main" val="23836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5D651F5-4619-40C6-9A76-DBC1F36B5992}"/>
              </a:ext>
            </a:extLst>
          </p:cNvPr>
          <p:cNvSpPr txBox="1"/>
          <p:nvPr/>
        </p:nvSpPr>
        <p:spPr>
          <a:xfrm>
            <a:off x="-6" y="27137"/>
            <a:ext cx="49754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2.  Comprensione e Integrazione delle Conoscenze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E3C6BD-070D-3C4D-FB4C-A96957CA7492}"/>
              </a:ext>
            </a:extLst>
          </p:cNvPr>
          <p:cNvSpPr txBox="1"/>
          <p:nvPr/>
        </p:nvSpPr>
        <p:spPr>
          <a:xfrm>
            <a:off x="3247004" y="804884"/>
            <a:ext cx="509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Nel processo di comprensione giocano un ruolo fondamentale                   le conoscenze pregresse sull’argomento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067C227-8367-8EA3-6736-AFD544018B78}"/>
              </a:ext>
            </a:extLst>
          </p:cNvPr>
          <p:cNvSpPr txBox="1"/>
          <p:nvPr/>
        </p:nvSpPr>
        <p:spPr>
          <a:xfrm>
            <a:off x="2999014" y="2144934"/>
            <a:ext cx="5818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E’ ciò che sappiamo in precedenza che ci consente di assimilare le nuove conoscenze mettendo in campo gli schemi mentali che abbiamo in memoria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EB99FC37-DAEC-C25C-FF5C-92F548DCCFF8}"/>
              </a:ext>
            </a:extLst>
          </p:cNvPr>
          <p:cNvSpPr/>
          <p:nvPr/>
        </p:nvSpPr>
        <p:spPr>
          <a:xfrm>
            <a:off x="5684325" y="1485650"/>
            <a:ext cx="223736" cy="5017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A1225325-A53B-859B-5A0A-2D11583EE748}"/>
              </a:ext>
            </a:extLst>
          </p:cNvPr>
          <p:cNvSpPr/>
          <p:nvPr/>
        </p:nvSpPr>
        <p:spPr>
          <a:xfrm>
            <a:off x="5684325" y="2857852"/>
            <a:ext cx="223736" cy="5017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CBE6E0-F470-38A7-7DAD-D35ED7FC73D8}"/>
              </a:ext>
            </a:extLst>
          </p:cNvPr>
          <p:cNvSpPr txBox="1"/>
          <p:nvPr/>
        </p:nvSpPr>
        <p:spPr>
          <a:xfrm>
            <a:off x="2999014" y="3484984"/>
            <a:ext cx="5818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Agganciare ciò che sappiamo in precedenza è fondamentale per chi insegna perché gli consente di passare dal familiare al non familiare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52F352FC-6455-B854-80A7-19BD71D9741B}"/>
              </a:ext>
            </a:extLst>
          </p:cNvPr>
          <p:cNvSpPr/>
          <p:nvPr/>
        </p:nvSpPr>
        <p:spPr>
          <a:xfrm>
            <a:off x="5684325" y="4153462"/>
            <a:ext cx="223736" cy="5017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235C013-AFC0-3EE4-F7DB-D988E5C110BC}"/>
              </a:ext>
            </a:extLst>
          </p:cNvPr>
          <p:cNvSpPr txBox="1"/>
          <p:nvPr/>
        </p:nvSpPr>
        <p:spPr>
          <a:xfrm>
            <a:off x="2999014" y="4780594"/>
            <a:ext cx="5818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Una delle metodiche utilizzabili allo scopo è il Dialogo Strutturante</a:t>
            </a:r>
          </a:p>
        </p:txBody>
      </p:sp>
    </p:spTree>
    <p:extLst>
      <p:ext uri="{BB962C8B-B14F-4D97-AF65-F5344CB8AC3E}">
        <p14:creationId xmlns:p14="http://schemas.microsoft.com/office/powerpoint/2010/main" val="368385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2D1AC3E-CA1C-4FF1-AD4A-63ABC6661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46" y="1340744"/>
            <a:ext cx="5265571" cy="39887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E6045C1-C1DE-4FDF-8CC7-C2B8665B9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05" y="396469"/>
            <a:ext cx="5098379" cy="504954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E3C6BD-070D-3C4D-FB4C-A96957CA7492}"/>
              </a:ext>
            </a:extLst>
          </p:cNvPr>
          <p:cNvSpPr txBox="1"/>
          <p:nvPr/>
        </p:nvSpPr>
        <p:spPr>
          <a:xfrm>
            <a:off x="325846" y="709948"/>
            <a:ext cx="509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Immaginiamo di ricavare da un testo la corrispettiva mappa concettuale e di suddividerla in blocchi di contenuto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501208F-1C46-97D4-1852-3DC31A907BC3}"/>
              </a:ext>
            </a:extLst>
          </p:cNvPr>
          <p:cNvSpPr/>
          <p:nvPr/>
        </p:nvSpPr>
        <p:spPr>
          <a:xfrm>
            <a:off x="5775830" y="2824121"/>
            <a:ext cx="986117" cy="5109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5D7BA4-AA45-DAD1-A804-16D42FD6FFF8}"/>
              </a:ext>
            </a:extLst>
          </p:cNvPr>
          <p:cNvSpPr txBox="1"/>
          <p:nvPr/>
        </p:nvSpPr>
        <p:spPr>
          <a:xfrm>
            <a:off x="-6" y="27137"/>
            <a:ext cx="49754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2.  Comprensione e Integrazione delle Conoscenze</a:t>
            </a:r>
          </a:p>
        </p:txBody>
      </p:sp>
    </p:spTree>
    <p:extLst>
      <p:ext uri="{BB962C8B-B14F-4D97-AF65-F5344CB8AC3E}">
        <p14:creationId xmlns:p14="http://schemas.microsoft.com/office/powerpoint/2010/main" val="35430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E6045C1-C1DE-4FDF-8CC7-C2B8665B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530" y="178556"/>
            <a:ext cx="6329131" cy="626851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AE52AA66-BFDC-4D49-A676-AB7DEA82C987}"/>
              </a:ext>
            </a:extLst>
          </p:cNvPr>
          <p:cNvGrpSpPr/>
          <p:nvPr/>
        </p:nvGrpSpPr>
        <p:grpSpPr>
          <a:xfrm>
            <a:off x="307339" y="2278212"/>
            <a:ext cx="5489042" cy="1399797"/>
            <a:chOff x="143947" y="2199860"/>
            <a:chExt cx="5489042" cy="1399797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46B5E73-2006-4F66-8825-1573254F1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47" y="2199860"/>
              <a:ext cx="4945703" cy="1399797"/>
            </a:xfrm>
            <a:prstGeom prst="rect">
              <a:avLst/>
            </a:prstGeom>
          </p:spPr>
        </p:pic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D54973AE-CC2B-4AC2-8D13-AFC4FD1ABF56}"/>
                </a:ext>
              </a:extLst>
            </p:cNvPr>
            <p:cNvSpPr/>
            <p:nvPr/>
          </p:nvSpPr>
          <p:spPr>
            <a:xfrm>
              <a:off x="5089650" y="2594959"/>
              <a:ext cx="543339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C9B64C90-5D9D-4C38-A529-D436DA2D2D4D}"/>
              </a:ext>
            </a:extLst>
          </p:cNvPr>
          <p:cNvGrpSpPr/>
          <p:nvPr/>
        </p:nvGrpSpPr>
        <p:grpSpPr>
          <a:xfrm>
            <a:off x="309523" y="3827685"/>
            <a:ext cx="4945703" cy="2161252"/>
            <a:chOff x="143946" y="3284740"/>
            <a:chExt cx="4945703" cy="216125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A83E79C-D0D0-40D3-AF8D-5B6B4321E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946" y="3890946"/>
              <a:ext cx="4945703" cy="1555046"/>
            </a:xfrm>
            <a:prstGeom prst="rect">
              <a:avLst/>
            </a:prstGeom>
          </p:spPr>
        </p:pic>
        <p:sp>
          <p:nvSpPr>
            <p:cNvPr id="12" name="Freccia a destra 11">
              <a:extLst>
                <a:ext uri="{FF2B5EF4-FFF2-40B4-BE49-F238E27FC236}">
                  <a16:creationId xmlns:a16="http://schemas.microsoft.com/office/drawing/2014/main" id="{4ACCDDE9-E421-4A22-87B4-D02D90ECE655}"/>
                </a:ext>
              </a:extLst>
            </p:cNvPr>
            <p:cNvSpPr/>
            <p:nvPr/>
          </p:nvSpPr>
          <p:spPr>
            <a:xfrm rot="5400000">
              <a:off x="2358886" y="3246550"/>
              <a:ext cx="501755" cy="5781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8411D6-EF93-4349-B9C7-8C15996A8250}"/>
              </a:ext>
            </a:extLst>
          </p:cNvPr>
          <p:cNvSpPr txBox="1"/>
          <p:nvPr/>
        </p:nvSpPr>
        <p:spPr>
          <a:xfrm>
            <a:off x="873087" y="479504"/>
            <a:ext cx="3326295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Dialogo Strutturante del I° tipo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8CAEDE-56E2-2F0A-6037-6B1F6B5403DB}"/>
              </a:ext>
            </a:extLst>
          </p:cNvPr>
          <p:cNvSpPr txBox="1"/>
          <p:nvPr/>
        </p:nvSpPr>
        <p:spPr>
          <a:xfrm>
            <a:off x="323826" y="1152351"/>
            <a:ext cx="49292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Invece di far leggere il testo per intero, si propongono domande sulle singole aree di contenuto mostrate nella mappa che presuppongono diversi livelli di sapere pregresso e ad esso                         ci si collega attraverso le risposte fornite.                                                        Il tutto per facilitare l’integrazione delle conoscenze.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C7D177-3111-C55D-BC45-DF106E45C6F6}"/>
              </a:ext>
            </a:extLst>
          </p:cNvPr>
          <p:cNvSpPr txBox="1"/>
          <p:nvPr/>
        </p:nvSpPr>
        <p:spPr>
          <a:xfrm>
            <a:off x="-6" y="27137"/>
            <a:ext cx="49754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2.  Comprensione e Integrazione delle Conoscenze</a:t>
            </a:r>
          </a:p>
        </p:txBody>
      </p:sp>
    </p:spTree>
    <p:extLst>
      <p:ext uri="{BB962C8B-B14F-4D97-AF65-F5344CB8AC3E}">
        <p14:creationId xmlns:p14="http://schemas.microsoft.com/office/powerpoint/2010/main" val="7417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1C4F77E5-DB0E-4F32-AD18-27CA8FB9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09" y="675076"/>
            <a:ext cx="8057321" cy="44417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5A2911-A7F1-41B3-A1CE-06A1348899B9}"/>
              </a:ext>
            </a:extLst>
          </p:cNvPr>
          <p:cNvSpPr txBox="1"/>
          <p:nvPr/>
        </p:nvSpPr>
        <p:spPr>
          <a:xfrm>
            <a:off x="5300869" y="396469"/>
            <a:ext cx="3326295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Dialogo Strutturante del II° tipo</a:t>
            </a:r>
          </a:p>
        </p:txBody>
      </p:sp>
      <p:sp>
        <p:nvSpPr>
          <p:cNvPr id="5" name="Pulsante di azione: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F50319D-208C-4D44-A6EE-0F77CF5F2B05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9F02AA-51D9-60BA-88EC-FE80B7DDFAC6}"/>
              </a:ext>
            </a:extLst>
          </p:cNvPr>
          <p:cNvSpPr txBox="1"/>
          <p:nvPr/>
        </p:nvSpPr>
        <p:spPr>
          <a:xfrm>
            <a:off x="-6" y="27137"/>
            <a:ext cx="49754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2.  Comprensione e Integrazione delle Conoscenze</a:t>
            </a:r>
          </a:p>
        </p:txBody>
      </p:sp>
    </p:spTree>
    <p:extLst>
      <p:ext uri="{BB962C8B-B14F-4D97-AF65-F5344CB8AC3E}">
        <p14:creationId xmlns:p14="http://schemas.microsoft.com/office/powerpoint/2010/main" val="343450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1128A7-A7FA-4521-B197-BCA5936BE826}"/>
              </a:ext>
            </a:extLst>
          </p:cNvPr>
          <p:cNvSpPr txBox="1"/>
          <p:nvPr/>
        </p:nvSpPr>
        <p:spPr>
          <a:xfrm>
            <a:off x="7179466" y="1073215"/>
            <a:ext cx="332629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 COMPETENZA = utilizzo di un’abilità in contesti inattesi 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522B2198-D711-5D73-C283-E832F869757F}"/>
              </a:ext>
            </a:extLst>
          </p:cNvPr>
          <p:cNvSpPr txBox="1"/>
          <p:nvPr/>
        </p:nvSpPr>
        <p:spPr>
          <a:xfrm>
            <a:off x="595025" y="994123"/>
            <a:ext cx="4130819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 ABILITA’ = capacità di conseguire con sicurezza e minimo dispendio di tempo ed energia dei risultati predeterminati</a:t>
            </a:r>
          </a:p>
        </p:txBody>
      </p:sp>
      <p:sp>
        <p:nvSpPr>
          <p:cNvPr id="83" name="Freeform 65">
            <a:extLst>
              <a:ext uri="{FF2B5EF4-FFF2-40B4-BE49-F238E27FC236}">
                <a16:creationId xmlns:a16="http://schemas.microsoft.com/office/drawing/2014/main" id="{0EEE7BF4-7D56-0C82-6409-81F0D290FFDD}"/>
              </a:ext>
            </a:extLst>
          </p:cNvPr>
          <p:cNvSpPr>
            <a:spLocks/>
          </p:cNvSpPr>
          <p:nvPr/>
        </p:nvSpPr>
        <p:spPr bwMode="auto">
          <a:xfrm>
            <a:off x="5040889" y="1259752"/>
            <a:ext cx="1916258" cy="75073"/>
          </a:xfrm>
          <a:custGeom>
            <a:avLst/>
            <a:gdLst>
              <a:gd name="T0" fmla="*/ 0 w 199"/>
              <a:gd name="T1" fmla="*/ 10 h 40"/>
              <a:gd name="T2" fmla="*/ 180 w 199"/>
              <a:gd name="T3" fmla="*/ 10 h 40"/>
              <a:gd name="T4" fmla="*/ 180 w 199"/>
              <a:gd name="T5" fmla="*/ 0 h 40"/>
              <a:gd name="T6" fmla="*/ 199 w 199"/>
              <a:gd name="T7" fmla="*/ 20 h 40"/>
              <a:gd name="T8" fmla="*/ 180 w 199"/>
              <a:gd name="T9" fmla="*/ 40 h 40"/>
              <a:gd name="T10" fmla="*/ 180 w 199"/>
              <a:gd name="T11" fmla="*/ 30 h 40"/>
              <a:gd name="T12" fmla="*/ 0 w 199"/>
              <a:gd name="T13" fmla="*/ 30 h 40"/>
              <a:gd name="T14" fmla="*/ 0 w 199"/>
              <a:gd name="T15" fmla="*/ 1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9" h="40">
                <a:moveTo>
                  <a:pt x="0" y="10"/>
                </a:moveTo>
                <a:lnTo>
                  <a:pt x="180" y="10"/>
                </a:lnTo>
                <a:lnTo>
                  <a:pt x="180" y="0"/>
                </a:lnTo>
                <a:lnTo>
                  <a:pt x="199" y="20"/>
                </a:lnTo>
                <a:lnTo>
                  <a:pt x="180" y="40"/>
                </a:lnTo>
                <a:lnTo>
                  <a:pt x="180" y="30"/>
                </a:lnTo>
                <a:lnTo>
                  <a:pt x="0" y="30"/>
                </a:lnTo>
                <a:lnTo>
                  <a:pt x="0" y="10"/>
                </a:lnTo>
                <a:close/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4" name="Freeform 65">
            <a:extLst>
              <a:ext uri="{FF2B5EF4-FFF2-40B4-BE49-F238E27FC236}">
                <a16:creationId xmlns:a16="http://schemas.microsoft.com/office/drawing/2014/main" id="{08FD56D2-A7CC-EF1F-5CA8-4CC4ADEC6185}"/>
              </a:ext>
            </a:extLst>
          </p:cNvPr>
          <p:cNvSpPr>
            <a:spLocks/>
          </p:cNvSpPr>
          <p:nvPr/>
        </p:nvSpPr>
        <p:spPr bwMode="auto">
          <a:xfrm rot="2468782">
            <a:off x="3289198" y="2212536"/>
            <a:ext cx="688298" cy="101903"/>
          </a:xfrm>
          <a:custGeom>
            <a:avLst/>
            <a:gdLst>
              <a:gd name="T0" fmla="*/ 0 w 199"/>
              <a:gd name="T1" fmla="*/ 10 h 40"/>
              <a:gd name="T2" fmla="*/ 180 w 199"/>
              <a:gd name="T3" fmla="*/ 10 h 40"/>
              <a:gd name="T4" fmla="*/ 180 w 199"/>
              <a:gd name="T5" fmla="*/ 0 h 40"/>
              <a:gd name="T6" fmla="*/ 199 w 199"/>
              <a:gd name="T7" fmla="*/ 20 h 40"/>
              <a:gd name="T8" fmla="*/ 180 w 199"/>
              <a:gd name="T9" fmla="*/ 40 h 40"/>
              <a:gd name="T10" fmla="*/ 180 w 199"/>
              <a:gd name="T11" fmla="*/ 30 h 40"/>
              <a:gd name="T12" fmla="*/ 0 w 199"/>
              <a:gd name="T13" fmla="*/ 30 h 40"/>
              <a:gd name="T14" fmla="*/ 0 w 199"/>
              <a:gd name="T15" fmla="*/ 1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9" h="40">
                <a:moveTo>
                  <a:pt x="0" y="10"/>
                </a:moveTo>
                <a:lnTo>
                  <a:pt x="180" y="10"/>
                </a:lnTo>
                <a:lnTo>
                  <a:pt x="180" y="0"/>
                </a:lnTo>
                <a:lnTo>
                  <a:pt x="199" y="20"/>
                </a:lnTo>
                <a:lnTo>
                  <a:pt x="180" y="40"/>
                </a:lnTo>
                <a:lnTo>
                  <a:pt x="180" y="30"/>
                </a:lnTo>
                <a:lnTo>
                  <a:pt x="0" y="30"/>
                </a:lnTo>
                <a:lnTo>
                  <a:pt x="0" y="10"/>
                </a:lnTo>
                <a:close/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2" name="CasellaDiTesto 161">
            <a:extLst>
              <a:ext uri="{FF2B5EF4-FFF2-40B4-BE49-F238E27FC236}">
                <a16:creationId xmlns:a16="http://schemas.microsoft.com/office/drawing/2014/main" id="{2F48ACB7-D8D2-1A0B-35C0-380C4586643B}"/>
              </a:ext>
            </a:extLst>
          </p:cNvPr>
          <p:cNvSpPr txBox="1"/>
          <p:nvPr/>
        </p:nvSpPr>
        <p:spPr>
          <a:xfrm>
            <a:off x="3827753" y="2749261"/>
            <a:ext cx="438337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Tramite attività mirate:</a:t>
            </a:r>
          </a:p>
          <a:p>
            <a:r>
              <a:rPr lang="it-IT" sz="1400" b="1" dirty="0"/>
              <a:t>- transfer di apprendimento</a:t>
            </a:r>
          </a:p>
          <a:p>
            <a:r>
              <a:rPr lang="it-IT" sz="1400" b="1" dirty="0"/>
              <a:t>- transcodifiche</a:t>
            </a:r>
          </a:p>
          <a:p>
            <a:r>
              <a:rPr lang="it-IT" sz="1400" b="1" dirty="0"/>
              <a:t>- assegnazione di nuovi contesti di significato</a:t>
            </a:r>
          </a:p>
          <a:p>
            <a:endParaRPr lang="it-IT" sz="1400" b="1" dirty="0"/>
          </a:p>
          <a:p>
            <a:r>
              <a:rPr lang="it-IT" sz="1400" b="1" dirty="0"/>
              <a:t>Ad esempio,</a:t>
            </a:r>
          </a:p>
          <a:p>
            <a:r>
              <a:rPr lang="it-IT" sz="1400" b="1" dirty="0"/>
              <a:t>trasformare un testo codificato secondo una logica espositiva (come un testo di tipo argomentativo) in un testo ricodificato secondo una logica di tipo dialogico (un dibattito tra due esperti)</a:t>
            </a:r>
            <a:endParaRPr lang="it-IT" sz="1400" dirty="0"/>
          </a:p>
        </p:txBody>
      </p:sp>
      <p:sp>
        <p:nvSpPr>
          <p:cNvPr id="163" name="Freeform 65">
            <a:extLst>
              <a:ext uri="{FF2B5EF4-FFF2-40B4-BE49-F238E27FC236}">
                <a16:creationId xmlns:a16="http://schemas.microsoft.com/office/drawing/2014/main" id="{CEBDEC29-E71D-3E38-EDCB-E432B7EC2937}"/>
              </a:ext>
            </a:extLst>
          </p:cNvPr>
          <p:cNvSpPr>
            <a:spLocks/>
          </p:cNvSpPr>
          <p:nvPr/>
        </p:nvSpPr>
        <p:spPr bwMode="auto">
          <a:xfrm rot="18495511">
            <a:off x="8100847" y="2068227"/>
            <a:ext cx="688298" cy="101903"/>
          </a:xfrm>
          <a:custGeom>
            <a:avLst/>
            <a:gdLst>
              <a:gd name="T0" fmla="*/ 0 w 199"/>
              <a:gd name="T1" fmla="*/ 10 h 40"/>
              <a:gd name="T2" fmla="*/ 180 w 199"/>
              <a:gd name="T3" fmla="*/ 10 h 40"/>
              <a:gd name="T4" fmla="*/ 180 w 199"/>
              <a:gd name="T5" fmla="*/ 0 h 40"/>
              <a:gd name="T6" fmla="*/ 199 w 199"/>
              <a:gd name="T7" fmla="*/ 20 h 40"/>
              <a:gd name="T8" fmla="*/ 180 w 199"/>
              <a:gd name="T9" fmla="*/ 40 h 40"/>
              <a:gd name="T10" fmla="*/ 180 w 199"/>
              <a:gd name="T11" fmla="*/ 30 h 40"/>
              <a:gd name="T12" fmla="*/ 0 w 199"/>
              <a:gd name="T13" fmla="*/ 30 h 40"/>
              <a:gd name="T14" fmla="*/ 0 w 199"/>
              <a:gd name="T15" fmla="*/ 1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9" h="40">
                <a:moveTo>
                  <a:pt x="0" y="10"/>
                </a:moveTo>
                <a:lnTo>
                  <a:pt x="180" y="10"/>
                </a:lnTo>
                <a:lnTo>
                  <a:pt x="180" y="0"/>
                </a:lnTo>
                <a:lnTo>
                  <a:pt x="199" y="20"/>
                </a:lnTo>
                <a:lnTo>
                  <a:pt x="180" y="40"/>
                </a:lnTo>
                <a:lnTo>
                  <a:pt x="180" y="30"/>
                </a:lnTo>
                <a:lnTo>
                  <a:pt x="0" y="30"/>
                </a:lnTo>
                <a:lnTo>
                  <a:pt x="0" y="10"/>
                </a:lnTo>
                <a:close/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F61B7D-DFF7-4738-4400-68CD87B9D64E}"/>
              </a:ext>
            </a:extLst>
          </p:cNvPr>
          <p:cNvSpPr txBox="1"/>
          <p:nvPr/>
        </p:nvSpPr>
        <p:spPr>
          <a:xfrm>
            <a:off x="-6" y="27136"/>
            <a:ext cx="33406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3.  Dalle Abilità alle Competenze</a:t>
            </a:r>
          </a:p>
        </p:txBody>
      </p:sp>
    </p:spTree>
    <p:extLst>
      <p:ext uri="{BB962C8B-B14F-4D97-AF65-F5344CB8AC3E}">
        <p14:creationId xmlns:p14="http://schemas.microsoft.com/office/powerpoint/2010/main" val="106219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522B2198-D711-5D73-C283-E832F869757F}"/>
              </a:ext>
            </a:extLst>
          </p:cNvPr>
          <p:cNvSpPr txBox="1"/>
          <p:nvPr/>
        </p:nvSpPr>
        <p:spPr>
          <a:xfrm>
            <a:off x="1921802" y="1488413"/>
            <a:ext cx="7616646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La gestione delle influenze emotive deve far leva ALMENO su questi elementi …</a:t>
            </a:r>
          </a:p>
        </p:txBody>
      </p:sp>
      <p:sp>
        <p:nvSpPr>
          <p:cNvPr id="162" name="CasellaDiTesto 161">
            <a:extLst>
              <a:ext uri="{FF2B5EF4-FFF2-40B4-BE49-F238E27FC236}">
                <a16:creationId xmlns:a16="http://schemas.microsoft.com/office/drawing/2014/main" id="{2F48ACB7-D8D2-1A0B-35C0-380C4586643B}"/>
              </a:ext>
            </a:extLst>
          </p:cNvPr>
          <p:cNvSpPr txBox="1"/>
          <p:nvPr/>
        </p:nvSpPr>
        <p:spPr>
          <a:xfrm>
            <a:off x="1092750" y="3445005"/>
            <a:ext cx="263656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… allargamento della Disponibilità ad Apprendere lavorando sulla motivazione</a:t>
            </a:r>
            <a:endParaRPr lang="it-IT" sz="1400" dirty="0"/>
          </a:p>
        </p:txBody>
      </p:sp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559E844B-BD7B-CD4A-122D-7CFE58FBAF51}"/>
              </a:ext>
            </a:extLst>
          </p:cNvPr>
          <p:cNvSpPr txBox="1"/>
          <p:nvPr/>
        </p:nvSpPr>
        <p:spPr>
          <a:xfrm>
            <a:off x="0" y="0"/>
            <a:ext cx="36576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4.  Gestione delle influenze emotive</a:t>
            </a:r>
          </a:p>
        </p:txBody>
      </p: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DFA73550-A7E8-9946-79C8-EF25EAB63C82}"/>
              </a:ext>
            </a:extLst>
          </p:cNvPr>
          <p:cNvCxnSpPr>
            <a:stCxn id="82" idx="2"/>
          </p:cNvCxnSpPr>
          <p:nvPr/>
        </p:nvCxnSpPr>
        <p:spPr>
          <a:xfrm>
            <a:off x="5730125" y="1796190"/>
            <a:ext cx="0" cy="808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diritto 166">
            <a:extLst>
              <a:ext uri="{FF2B5EF4-FFF2-40B4-BE49-F238E27FC236}">
                <a16:creationId xmlns:a16="http://schemas.microsoft.com/office/drawing/2014/main" id="{AFD71F6D-4294-37FF-2923-E394E5037B56}"/>
              </a:ext>
            </a:extLst>
          </p:cNvPr>
          <p:cNvCxnSpPr>
            <a:cxnSpLocks/>
          </p:cNvCxnSpPr>
          <p:nvPr/>
        </p:nvCxnSpPr>
        <p:spPr>
          <a:xfrm flipH="1">
            <a:off x="3198669" y="2604942"/>
            <a:ext cx="48751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0CAEF4B8-37E3-6365-7B49-D23D344509FC}"/>
              </a:ext>
            </a:extLst>
          </p:cNvPr>
          <p:cNvCxnSpPr/>
          <p:nvPr/>
        </p:nvCxnSpPr>
        <p:spPr>
          <a:xfrm>
            <a:off x="3173453" y="2604942"/>
            <a:ext cx="0" cy="808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C3AC2C35-68BB-8A7F-F3B1-78A688AD4F4E}"/>
              </a:ext>
            </a:extLst>
          </p:cNvPr>
          <p:cNvCxnSpPr/>
          <p:nvPr/>
        </p:nvCxnSpPr>
        <p:spPr>
          <a:xfrm>
            <a:off x="5730072" y="2604944"/>
            <a:ext cx="0" cy="808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id="{1C99727C-6153-056B-0F62-E32CFF94E2A1}"/>
              </a:ext>
            </a:extLst>
          </p:cNvPr>
          <p:cNvCxnSpPr/>
          <p:nvPr/>
        </p:nvCxnSpPr>
        <p:spPr>
          <a:xfrm>
            <a:off x="8073791" y="2604942"/>
            <a:ext cx="0" cy="808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5A5948D7-433C-EF55-17D4-8AF9BA96EBDA}"/>
              </a:ext>
            </a:extLst>
          </p:cNvPr>
          <p:cNvSpPr txBox="1"/>
          <p:nvPr/>
        </p:nvSpPr>
        <p:spPr>
          <a:xfrm>
            <a:off x="4427619" y="3452111"/>
            <a:ext cx="276206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… percezione delle Risonanze Emotive legate all’oggetto culturale in esame</a:t>
            </a:r>
            <a:endParaRPr lang="it-IT" sz="1400" dirty="0"/>
          </a:p>
        </p:txBody>
      </p: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3E4B3966-BE1A-6E3E-3867-59BDF1E84BB4}"/>
              </a:ext>
            </a:extLst>
          </p:cNvPr>
          <p:cNvSpPr txBox="1"/>
          <p:nvPr/>
        </p:nvSpPr>
        <p:spPr>
          <a:xfrm>
            <a:off x="7834209" y="3445006"/>
            <a:ext cx="276206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… partecipazione ad esperienze emotive basate sulla Simulazione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13247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5D651F5-4619-40C6-9A76-DBC1F36B5992}"/>
              </a:ext>
            </a:extLst>
          </p:cNvPr>
          <p:cNvSpPr txBox="1"/>
          <p:nvPr/>
        </p:nvSpPr>
        <p:spPr>
          <a:xfrm>
            <a:off x="-5" y="27137"/>
            <a:ext cx="2120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5. Lettura Ricorsiva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755915D-3D8A-4510-BAEC-E73FA4F315F7}"/>
              </a:ext>
            </a:extLst>
          </p:cNvPr>
          <p:cNvGrpSpPr/>
          <p:nvPr/>
        </p:nvGrpSpPr>
        <p:grpSpPr>
          <a:xfrm>
            <a:off x="5219763" y="532178"/>
            <a:ext cx="6180768" cy="2896821"/>
            <a:chOff x="5219763" y="532178"/>
            <a:chExt cx="6180768" cy="2896821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7A91346-CCC5-4D13-B525-B2C0E99A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9763" y="532178"/>
              <a:ext cx="3047978" cy="2285984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02C5C6E1-B764-4B72-A44A-99ED914AE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1983" y="910088"/>
              <a:ext cx="3358548" cy="2518911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6E7563E-3958-4842-A732-06BB817604F1}"/>
              </a:ext>
            </a:extLst>
          </p:cNvPr>
          <p:cNvGrpSpPr/>
          <p:nvPr/>
        </p:nvGrpSpPr>
        <p:grpSpPr>
          <a:xfrm>
            <a:off x="4150018" y="3280928"/>
            <a:ext cx="7455482" cy="2702623"/>
            <a:chOff x="4331394" y="3140586"/>
            <a:chExt cx="7980027" cy="2991036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E96C47DD-7DAB-4652-B4A5-C93D82C7F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3" t="1050" r="43165" b="-7914"/>
            <a:stretch/>
          </p:blipFill>
          <p:spPr>
            <a:xfrm>
              <a:off x="7995199" y="4123049"/>
              <a:ext cx="4316222" cy="2008573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7D32F22A-5B84-410A-B67D-0FE041E49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1394" y="3140586"/>
              <a:ext cx="4010438" cy="2673627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7FE79C71-1760-43DA-8043-F3FECB9F2579}"/>
              </a:ext>
            </a:extLst>
          </p:cNvPr>
          <p:cNvGrpSpPr/>
          <p:nvPr/>
        </p:nvGrpSpPr>
        <p:grpSpPr>
          <a:xfrm>
            <a:off x="441359" y="532179"/>
            <a:ext cx="4359263" cy="5112156"/>
            <a:chOff x="441359" y="532179"/>
            <a:chExt cx="4359263" cy="5112156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9EF3B81-1ACE-4F1E-B486-7B28D80A7918}"/>
                </a:ext>
              </a:extLst>
            </p:cNvPr>
            <p:cNvGrpSpPr/>
            <p:nvPr/>
          </p:nvGrpSpPr>
          <p:grpSpPr>
            <a:xfrm>
              <a:off x="1053799" y="532179"/>
              <a:ext cx="3746823" cy="3636478"/>
              <a:chOff x="1053799" y="532178"/>
              <a:chExt cx="3802140" cy="4233635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BBFA0549-B488-46ED-BE38-D0F2468CB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773" y="532178"/>
                <a:ext cx="3387166" cy="169358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D8EBCA99-6194-4B18-94AC-013157BEA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799" y="2092186"/>
                <a:ext cx="3564836" cy="26736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94B52351-3C7D-BA9B-574A-DC462CFA9737}"/>
                </a:ext>
              </a:extLst>
            </p:cNvPr>
            <p:cNvSpPr txBox="1"/>
            <p:nvPr/>
          </p:nvSpPr>
          <p:spPr>
            <a:xfrm>
              <a:off x="441359" y="4474784"/>
              <a:ext cx="332381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Esempi di Ricorsività: </a:t>
              </a:r>
            </a:p>
            <a:p>
              <a:pPr algn="ctr"/>
              <a:r>
                <a:rPr lang="it-IT" sz="1400" dirty="0"/>
                <a:t>- procedure che usano se stesse per   condurre una dimostrazione</a:t>
              </a:r>
            </a:p>
            <a:p>
              <a:pPr algn="ctr"/>
              <a:r>
                <a:rPr lang="it-IT" sz="1400" dirty="0"/>
                <a:t>- immagini che ritraggono immagini </a:t>
              </a:r>
            </a:p>
            <a:p>
              <a:pPr algn="ctr"/>
              <a:r>
                <a:rPr lang="it-IT" sz="1400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1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D1174C78-F5E1-7219-0C0B-A284AC47E246}"/>
              </a:ext>
            </a:extLst>
          </p:cNvPr>
          <p:cNvGrpSpPr/>
          <p:nvPr/>
        </p:nvGrpSpPr>
        <p:grpSpPr>
          <a:xfrm>
            <a:off x="690673" y="646133"/>
            <a:ext cx="11025808" cy="5002211"/>
            <a:chOff x="690673" y="646133"/>
            <a:chExt cx="11025808" cy="5002211"/>
          </a:xfrm>
        </p:grpSpPr>
        <p:pic>
          <p:nvPicPr>
            <p:cNvPr id="4" name="Immagine 3" descr="C:\Users\ljoj\AppData\Local\Microsoft\Windows\INetCache\Content.MSO\333AAB4B.tmp">
              <a:extLst>
                <a:ext uri="{FF2B5EF4-FFF2-40B4-BE49-F238E27FC236}">
                  <a16:creationId xmlns:a16="http://schemas.microsoft.com/office/drawing/2014/main" id="{707384C9-F1B6-4247-8B7E-3470502DBB59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11" y="1589240"/>
              <a:ext cx="2828455" cy="236277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pic>
          <p:nvPicPr>
            <p:cNvPr id="5" name="Immagine 4" descr="C:\Users\ljoj\AppData\Local\Microsoft\Windows\INetCache\Content.MSO\1446EA09.tmp">
              <a:extLst>
                <a:ext uri="{FF2B5EF4-FFF2-40B4-BE49-F238E27FC236}">
                  <a16:creationId xmlns:a16="http://schemas.microsoft.com/office/drawing/2014/main" id="{A87BF12C-04FA-4990-A75B-C0312413341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028" y="1589239"/>
              <a:ext cx="2730870" cy="232677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pic>
          <p:nvPicPr>
            <p:cNvPr id="6" name="Immagine 5" descr="C:\Users\ljoj\AppData\Local\Microsoft\Windows\INetCache\Content.MSO\DFFD21FF.tmp">
              <a:extLst>
                <a:ext uri="{FF2B5EF4-FFF2-40B4-BE49-F238E27FC236}">
                  <a16:creationId xmlns:a16="http://schemas.microsoft.com/office/drawing/2014/main" id="{25433DC2-A866-47D2-A01B-46550AB7A3D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201" y="1589240"/>
              <a:ext cx="3013466" cy="2362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75B34BC2-304B-449B-A720-02CD8662F6E4}"/>
                </a:ext>
              </a:extLst>
            </p:cNvPr>
            <p:cNvSpPr txBox="1"/>
            <p:nvPr/>
          </p:nvSpPr>
          <p:spPr>
            <a:xfrm>
              <a:off x="4005767" y="646133"/>
              <a:ext cx="332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… I quadri di Escher …</a:t>
              </a:r>
            </a:p>
            <a:p>
              <a:pPr algn="ctr"/>
              <a:r>
                <a:rPr lang="it-IT" sz="1400" dirty="0"/>
                <a:t> 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85DAD55-3E26-0561-D8A6-8D6753BA6EAE}"/>
                </a:ext>
              </a:extLst>
            </p:cNvPr>
            <p:cNvSpPr/>
            <p:nvPr/>
          </p:nvSpPr>
          <p:spPr>
            <a:xfrm>
              <a:off x="690673" y="5279012"/>
              <a:ext cx="11025808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R="719455" lvl="0" algn="ctr">
                <a:spcAft>
                  <a:spcPts val="1000"/>
                </a:spcAft>
              </a:pPr>
              <a:r>
                <a:rPr lang="it-IT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“Dumas figlio affermava, ricorsivamente, che </a:t>
              </a:r>
              <a:r>
                <a:rPr lang="it-IT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tutte le generalizzazione sono pericolose, compreso questa</a:t>
              </a:r>
              <a:r>
                <a:rPr lang="it-IT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</a:t>
              </a:r>
              <a:endParaRPr lang="it-IT" sz="1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331303B-6622-ECCC-95AC-E70486D80770}"/>
                </a:ext>
              </a:extLst>
            </p:cNvPr>
            <p:cNvSpPr txBox="1"/>
            <p:nvPr/>
          </p:nvSpPr>
          <p:spPr>
            <a:xfrm>
              <a:off x="4319532" y="4576349"/>
              <a:ext cx="33238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 </a:t>
              </a:r>
            </a:p>
            <a:p>
              <a:pPr algn="ctr"/>
              <a:r>
                <a:rPr lang="it-IT" sz="1400" dirty="0"/>
                <a:t>… Certi aneddoti paradossali …</a:t>
              </a:r>
            </a:p>
            <a:p>
              <a:pPr algn="ctr"/>
              <a:r>
                <a:rPr lang="it-IT" sz="1400" dirty="0"/>
                <a:t> 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EF6AD2-12EE-233C-9545-4EB01C3740E6}"/>
              </a:ext>
            </a:extLst>
          </p:cNvPr>
          <p:cNvSpPr txBox="1"/>
          <p:nvPr/>
        </p:nvSpPr>
        <p:spPr>
          <a:xfrm>
            <a:off x="-5" y="27137"/>
            <a:ext cx="2120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5. Lettura Ricorsiva</a:t>
            </a:r>
          </a:p>
        </p:txBody>
      </p:sp>
    </p:spTree>
    <p:extLst>
      <p:ext uri="{BB962C8B-B14F-4D97-AF65-F5344CB8AC3E}">
        <p14:creationId xmlns:p14="http://schemas.microsoft.com/office/powerpoint/2010/main" val="1706303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B194521-FDC6-4482-BE7E-29BEB93E4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11188" r="21195" b="11092"/>
          <a:stretch/>
        </p:blipFill>
        <p:spPr>
          <a:xfrm>
            <a:off x="2782957" y="146640"/>
            <a:ext cx="8348871" cy="6356527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E7E97C04-3534-48B2-A57D-FA9E0709024A}"/>
              </a:ext>
            </a:extLst>
          </p:cNvPr>
          <p:cNvGrpSpPr/>
          <p:nvPr/>
        </p:nvGrpSpPr>
        <p:grpSpPr>
          <a:xfrm>
            <a:off x="225287" y="1977158"/>
            <a:ext cx="2557670" cy="1542773"/>
            <a:chOff x="132520" y="1098617"/>
            <a:chExt cx="2557670" cy="1542773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27E829EF-9FBC-4BB6-B48A-8F21DEF4DAA8}"/>
                </a:ext>
              </a:extLst>
            </p:cNvPr>
            <p:cNvSpPr txBox="1"/>
            <p:nvPr/>
          </p:nvSpPr>
          <p:spPr>
            <a:xfrm>
              <a:off x="132520" y="1098617"/>
              <a:ext cx="2557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Leggo ciò che vedo …</a:t>
              </a:r>
            </a:p>
            <a:p>
              <a:r>
                <a:rPr lang="it-IT" sz="2000" dirty="0"/>
                <a:t>… Vedo ciò che leggo</a:t>
              </a:r>
            </a:p>
          </p:txBody>
        </p:sp>
        <p:sp>
          <p:nvSpPr>
            <p:cNvPr id="3" name="Freccia curva 2">
              <a:extLst>
                <a:ext uri="{FF2B5EF4-FFF2-40B4-BE49-F238E27FC236}">
                  <a16:creationId xmlns:a16="http://schemas.microsoft.com/office/drawing/2014/main" id="{B9E1B85B-6C44-413F-A3A4-98D084EF6001}"/>
                </a:ext>
              </a:extLst>
            </p:cNvPr>
            <p:cNvSpPr/>
            <p:nvPr/>
          </p:nvSpPr>
          <p:spPr>
            <a:xfrm flipV="1">
              <a:off x="1060172" y="1806503"/>
              <a:ext cx="702366" cy="834887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8" name="Pulsante di azione: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C49F541-5005-4C45-929B-61522C02752A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32D80B-3A73-E0D0-FB69-45D855D4CB0A}"/>
              </a:ext>
            </a:extLst>
          </p:cNvPr>
          <p:cNvSpPr txBox="1"/>
          <p:nvPr/>
        </p:nvSpPr>
        <p:spPr>
          <a:xfrm>
            <a:off x="274789" y="1238825"/>
            <a:ext cx="209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Un esempio di Ricorsività tra testo e immagini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80BE67-3AFC-271F-F62F-8198558329D0}"/>
              </a:ext>
            </a:extLst>
          </p:cNvPr>
          <p:cNvSpPr txBox="1"/>
          <p:nvPr/>
        </p:nvSpPr>
        <p:spPr>
          <a:xfrm>
            <a:off x="-5" y="27137"/>
            <a:ext cx="2120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5. Lettura Ricorsiva</a:t>
            </a:r>
          </a:p>
        </p:txBody>
      </p:sp>
    </p:spTree>
    <p:extLst>
      <p:ext uri="{BB962C8B-B14F-4D97-AF65-F5344CB8AC3E}">
        <p14:creationId xmlns:p14="http://schemas.microsoft.com/office/powerpoint/2010/main" val="19308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5D651F5-4619-40C6-9A76-DBC1F36B5992}"/>
              </a:ext>
            </a:extLst>
          </p:cNvPr>
          <p:cNvSpPr txBox="1"/>
          <p:nvPr/>
        </p:nvSpPr>
        <p:spPr>
          <a:xfrm>
            <a:off x="638841" y="1097717"/>
            <a:ext cx="407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1. </a:t>
            </a:r>
            <a:r>
              <a:rPr lang="it-IT" b="1" dirty="0" err="1"/>
              <a:t>Chunk</a:t>
            </a:r>
            <a:r>
              <a:rPr lang="it-IT" b="1" dirty="0"/>
              <a:t> e Chunking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E5C483-155D-4E30-BD74-F1F35455B714}"/>
              </a:ext>
            </a:extLst>
          </p:cNvPr>
          <p:cNvSpPr txBox="1"/>
          <p:nvPr/>
        </p:nvSpPr>
        <p:spPr>
          <a:xfrm>
            <a:off x="638840" y="1670258"/>
            <a:ext cx="551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2. Comprensione/Integrazione delle Conoscenze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8F879A-E0AC-4BF6-827E-CAA4119B6E3F}"/>
              </a:ext>
            </a:extLst>
          </p:cNvPr>
          <p:cNvSpPr txBox="1"/>
          <p:nvPr/>
        </p:nvSpPr>
        <p:spPr>
          <a:xfrm>
            <a:off x="638839" y="2248101"/>
            <a:ext cx="405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3. Dalle Abilità alle Competenze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4B056D-27B2-4073-9D55-E6F9E7E6E7B8}"/>
              </a:ext>
            </a:extLst>
          </p:cNvPr>
          <p:cNvSpPr txBox="1"/>
          <p:nvPr/>
        </p:nvSpPr>
        <p:spPr>
          <a:xfrm>
            <a:off x="638840" y="2824229"/>
            <a:ext cx="394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4. Gestione delle influenze emotive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20B5A6-4458-4860-85EF-6A7D81F47257}"/>
              </a:ext>
            </a:extLst>
          </p:cNvPr>
          <p:cNvSpPr txBox="1"/>
          <p:nvPr/>
        </p:nvSpPr>
        <p:spPr>
          <a:xfrm>
            <a:off x="638840" y="3398485"/>
            <a:ext cx="300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5. Lettura Ricorsiva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FAA89B-BE50-4395-9346-3B337BF56059}"/>
              </a:ext>
            </a:extLst>
          </p:cNvPr>
          <p:cNvSpPr txBox="1"/>
          <p:nvPr/>
        </p:nvSpPr>
        <p:spPr>
          <a:xfrm>
            <a:off x="638840" y="4012805"/>
            <a:ext cx="394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6. Organizzazione figura-sfondo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339626-F29F-44CC-94C2-F89EBE8EF074}"/>
              </a:ext>
            </a:extLst>
          </p:cNvPr>
          <p:cNvSpPr txBox="1"/>
          <p:nvPr/>
        </p:nvSpPr>
        <p:spPr>
          <a:xfrm>
            <a:off x="657486" y="4552456"/>
            <a:ext cx="289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7. Plasticità degli schemi</a:t>
            </a:r>
          </a:p>
        </p:txBody>
      </p:sp>
      <p:sp>
        <p:nvSpPr>
          <p:cNvPr id="26" name="Pulsante di azione: Avanti o successivo 2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C2E446F-2D18-476B-B73A-61972CC3A5D4}"/>
              </a:ext>
            </a:extLst>
          </p:cNvPr>
          <p:cNvSpPr/>
          <p:nvPr/>
        </p:nvSpPr>
        <p:spPr>
          <a:xfrm>
            <a:off x="303700" y="1167439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Pulsante di azione: Avanti o successivo 2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E36D928-6A75-40FE-93A1-E99CE2F2F79B}"/>
              </a:ext>
            </a:extLst>
          </p:cNvPr>
          <p:cNvSpPr/>
          <p:nvPr/>
        </p:nvSpPr>
        <p:spPr>
          <a:xfrm>
            <a:off x="312234" y="1729003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Pulsante di azione: Avanti o successivo 3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C84C097-DC52-4D33-A97D-32BE97AF77A6}"/>
              </a:ext>
            </a:extLst>
          </p:cNvPr>
          <p:cNvSpPr/>
          <p:nvPr/>
        </p:nvSpPr>
        <p:spPr>
          <a:xfrm>
            <a:off x="303694" y="2890028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Pulsante di azione: Avanti o successivo 3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B3AD6C2-5A4C-4859-9CDC-3A26870B8372}"/>
              </a:ext>
            </a:extLst>
          </p:cNvPr>
          <p:cNvSpPr/>
          <p:nvPr/>
        </p:nvSpPr>
        <p:spPr>
          <a:xfrm>
            <a:off x="312233" y="4022448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Pulsante di azione: Avanti o successivo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674716C-DFA1-468A-938C-7EBC21F3CA9D}"/>
              </a:ext>
            </a:extLst>
          </p:cNvPr>
          <p:cNvSpPr/>
          <p:nvPr/>
        </p:nvSpPr>
        <p:spPr>
          <a:xfrm>
            <a:off x="312233" y="4610971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Pulsante di azione: Avanti o successivo 3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A1E47F2-D227-41FB-93C5-3A0C62B82C49}"/>
              </a:ext>
            </a:extLst>
          </p:cNvPr>
          <p:cNvSpPr/>
          <p:nvPr/>
        </p:nvSpPr>
        <p:spPr>
          <a:xfrm>
            <a:off x="312234" y="3478551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78BA487-0A69-4901-AF49-2ACB98B0EC14}"/>
              </a:ext>
            </a:extLst>
          </p:cNvPr>
          <p:cNvSpPr txBox="1"/>
          <p:nvPr/>
        </p:nvSpPr>
        <p:spPr>
          <a:xfrm>
            <a:off x="697528" y="5497558"/>
            <a:ext cx="459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Scenario: un contesto di fruizione </a:t>
            </a:r>
          </a:p>
        </p:txBody>
      </p:sp>
      <p:sp>
        <p:nvSpPr>
          <p:cNvPr id="17" name="Pulsante di azione: Avanti o successivo 1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DF7A41E-FF54-410C-BA9B-59251842BA31}"/>
              </a:ext>
            </a:extLst>
          </p:cNvPr>
          <p:cNvSpPr/>
          <p:nvPr/>
        </p:nvSpPr>
        <p:spPr>
          <a:xfrm>
            <a:off x="330880" y="5571504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ulsante di azione: Avanti o successivo 1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684948E-EC2D-4A9B-9FCE-B8B242374C93}"/>
              </a:ext>
            </a:extLst>
          </p:cNvPr>
          <p:cNvSpPr/>
          <p:nvPr/>
        </p:nvSpPr>
        <p:spPr>
          <a:xfrm>
            <a:off x="300194" y="2318500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529007-BCBE-5216-EC59-B98812130D16}"/>
              </a:ext>
            </a:extLst>
          </p:cNvPr>
          <p:cNvSpPr txBox="1"/>
          <p:nvPr/>
        </p:nvSpPr>
        <p:spPr>
          <a:xfrm>
            <a:off x="6425284" y="2824229"/>
            <a:ext cx="404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11. Ripetizione e memorizzazione</a:t>
            </a:r>
          </a:p>
        </p:txBody>
      </p:sp>
      <p:sp>
        <p:nvSpPr>
          <p:cNvPr id="3" name="Pulsante di azione: Avanti o successivo 2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9D82F02A-EA42-3A00-251E-0CC36290BCCE}"/>
              </a:ext>
            </a:extLst>
          </p:cNvPr>
          <p:cNvSpPr/>
          <p:nvPr/>
        </p:nvSpPr>
        <p:spPr>
          <a:xfrm>
            <a:off x="6172065" y="2897479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2AEF01-A440-92EC-AD53-418449F5FBE1}"/>
              </a:ext>
            </a:extLst>
          </p:cNvPr>
          <p:cNvSpPr txBox="1"/>
          <p:nvPr/>
        </p:nvSpPr>
        <p:spPr>
          <a:xfrm>
            <a:off x="6492791" y="1014656"/>
            <a:ext cx="548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8. Potenzialità e limiti del Super-apprendimento</a:t>
            </a:r>
          </a:p>
        </p:txBody>
      </p:sp>
      <p:sp>
        <p:nvSpPr>
          <p:cNvPr id="11" name="Pulsante di azione: Avanti o successivo 1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D62FF01-E64E-6732-62AE-0A8C27EEBF70}"/>
              </a:ext>
            </a:extLst>
          </p:cNvPr>
          <p:cNvSpPr/>
          <p:nvPr/>
        </p:nvSpPr>
        <p:spPr>
          <a:xfrm>
            <a:off x="6154145" y="1110481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D2ECCE-D0F3-CAC4-0968-E4B1503CF838}"/>
              </a:ext>
            </a:extLst>
          </p:cNvPr>
          <p:cNvSpPr txBox="1"/>
          <p:nvPr/>
        </p:nvSpPr>
        <p:spPr>
          <a:xfrm>
            <a:off x="6403131" y="2266579"/>
            <a:ext cx="394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10. Propagazione dell’attivazione</a:t>
            </a:r>
          </a:p>
        </p:txBody>
      </p:sp>
      <p:sp>
        <p:nvSpPr>
          <p:cNvPr id="13" name="Pulsante di azione: Avanti o successivo 12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0E6DAD16-C3A4-96E9-DB3D-B4412A09B8ED}"/>
              </a:ext>
            </a:extLst>
          </p:cNvPr>
          <p:cNvSpPr/>
          <p:nvPr/>
        </p:nvSpPr>
        <p:spPr>
          <a:xfrm>
            <a:off x="6172065" y="2336978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3C7A4A-7A41-0C73-802D-F55DC6A0C576}"/>
              </a:ext>
            </a:extLst>
          </p:cNvPr>
          <p:cNvSpPr txBox="1"/>
          <p:nvPr/>
        </p:nvSpPr>
        <p:spPr>
          <a:xfrm>
            <a:off x="6510711" y="1664984"/>
            <a:ext cx="349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9. Profondità di analisi</a:t>
            </a:r>
          </a:p>
        </p:txBody>
      </p:sp>
      <p:sp>
        <p:nvSpPr>
          <p:cNvPr id="15" name="Pulsante di azione: Avanti o successivo 14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3FACD428-04AC-965E-CB0B-306935C4AA94}"/>
              </a:ext>
            </a:extLst>
          </p:cNvPr>
          <p:cNvSpPr/>
          <p:nvPr/>
        </p:nvSpPr>
        <p:spPr>
          <a:xfrm>
            <a:off x="6172065" y="1735383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7693F02-8523-42C0-169D-EEAB5F250EDC}"/>
              </a:ext>
            </a:extLst>
          </p:cNvPr>
          <p:cNvSpPr txBox="1"/>
          <p:nvPr/>
        </p:nvSpPr>
        <p:spPr>
          <a:xfrm>
            <a:off x="6425279" y="3442795"/>
            <a:ext cx="404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12. Scripts</a:t>
            </a:r>
          </a:p>
        </p:txBody>
      </p:sp>
      <p:sp>
        <p:nvSpPr>
          <p:cNvPr id="20" name="Pulsante di azione: Avanti o successivo 19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FE80F4B6-A88B-E323-3FAE-69E008E2FADD}"/>
              </a:ext>
            </a:extLst>
          </p:cNvPr>
          <p:cNvSpPr/>
          <p:nvPr/>
        </p:nvSpPr>
        <p:spPr>
          <a:xfrm>
            <a:off x="6172060" y="3516045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83B7167-4D4B-35DE-0E80-9188937915AB}"/>
              </a:ext>
            </a:extLst>
          </p:cNvPr>
          <p:cNvSpPr txBox="1"/>
          <p:nvPr/>
        </p:nvSpPr>
        <p:spPr>
          <a:xfrm>
            <a:off x="6425279" y="4049110"/>
            <a:ext cx="404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13. Stili cognitivi e percorsi paralleli</a:t>
            </a:r>
          </a:p>
        </p:txBody>
      </p:sp>
      <p:sp>
        <p:nvSpPr>
          <p:cNvPr id="22" name="Pulsante di azione: Avanti o successivo 2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9B8EAB40-27C6-A744-A220-66D8B8CA171E}"/>
              </a:ext>
            </a:extLst>
          </p:cNvPr>
          <p:cNvSpPr/>
          <p:nvPr/>
        </p:nvSpPr>
        <p:spPr>
          <a:xfrm>
            <a:off x="6172060" y="4122360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188987E-5EE6-3014-E0E9-093FC28E2D8C}"/>
              </a:ext>
            </a:extLst>
          </p:cNvPr>
          <p:cNvSpPr txBox="1"/>
          <p:nvPr/>
        </p:nvSpPr>
        <p:spPr>
          <a:xfrm>
            <a:off x="6425279" y="4655425"/>
            <a:ext cx="404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14. Usare algoritmi</a:t>
            </a:r>
          </a:p>
        </p:txBody>
      </p:sp>
      <p:sp>
        <p:nvSpPr>
          <p:cNvPr id="25" name="Pulsante di azione: Avanti o successivo 24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612F0950-FBD4-1897-CFD4-0F3735A328A3}"/>
              </a:ext>
            </a:extLst>
          </p:cNvPr>
          <p:cNvSpPr/>
          <p:nvPr/>
        </p:nvSpPr>
        <p:spPr>
          <a:xfrm>
            <a:off x="6172060" y="4728675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EFE54C5-F92F-484B-2788-11713BA7C9C3}"/>
              </a:ext>
            </a:extLst>
          </p:cNvPr>
          <p:cNvSpPr txBox="1"/>
          <p:nvPr/>
        </p:nvSpPr>
        <p:spPr>
          <a:xfrm>
            <a:off x="6510711" y="5430382"/>
            <a:ext cx="303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Strumenti concettuali per la progettazione didattica</a:t>
            </a:r>
          </a:p>
        </p:txBody>
      </p:sp>
      <p:sp>
        <p:nvSpPr>
          <p:cNvPr id="28" name="Pulsante di azione: Avanti o successivo 2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020E87CD-D949-ED62-6D32-E9874385CC25}"/>
              </a:ext>
            </a:extLst>
          </p:cNvPr>
          <p:cNvSpPr/>
          <p:nvPr/>
        </p:nvSpPr>
        <p:spPr>
          <a:xfrm>
            <a:off x="6144063" y="5547872"/>
            <a:ext cx="253219" cy="2518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E4F1351-FE82-B010-686C-C0E0282842E2}"/>
              </a:ext>
            </a:extLst>
          </p:cNvPr>
          <p:cNvCxnSpPr/>
          <p:nvPr/>
        </p:nvCxnSpPr>
        <p:spPr>
          <a:xfrm>
            <a:off x="53787" y="5412129"/>
            <a:ext cx="12111318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A32223F-7FB0-106D-9356-03F8B115374B}"/>
              </a:ext>
            </a:extLst>
          </p:cNvPr>
          <p:cNvSpPr txBox="1"/>
          <p:nvPr/>
        </p:nvSpPr>
        <p:spPr>
          <a:xfrm>
            <a:off x="3550023" y="169237"/>
            <a:ext cx="42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Indice delle 14 Evidenze Nascoste</a:t>
            </a:r>
          </a:p>
        </p:txBody>
      </p:sp>
    </p:spTree>
    <p:extLst>
      <p:ext uri="{BB962C8B-B14F-4D97-AF65-F5344CB8AC3E}">
        <p14:creationId xmlns:p14="http://schemas.microsoft.com/office/powerpoint/2010/main" val="236833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F5C22DD-7624-43B7-B16F-967E1134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10802" r="21195" b="10319"/>
          <a:stretch/>
        </p:blipFill>
        <p:spPr>
          <a:xfrm>
            <a:off x="2809459" y="74200"/>
            <a:ext cx="8348870" cy="6451399"/>
          </a:xfrm>
          <a:prstGeom prst="rect">
            <a:avLst/>
          </a:prstGeom>
        </p:spPr>
      </p:pic>
      <p:sp>
        <p:nvSpPr>
          <p:cNvPr id="9" name="Pulsante di azione: Hom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8579766-B62C-4C9B-B65C-7E07B77B5A2E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5F7D5E-3BB4-B457-6FB5-F3D32C8EF808}"/>
              </a:ext>
            </a:extLst>
          </p:cNvPr>
          <p:cNvSpPr txBox="1"/>
          <p:nvPr/>
        </p:nvSpPr>
        <p:spPr>
          <a:xfrm>
            <a:off x="225287" y="1977158"/>
            <a:ext cx="2557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Leggo ciò che vedo …</a:t>
            </a:r>
          </a:p>
          <a:p>
            <a:r>
              <a:rPr lang="it-IT" sz="2000" dirty="0"/>
              <a:t>… Vedo ciò che leggo</a:t>
            </a:r>
          </a:p>
        </p:txBody>
      </p:sp>
      <p:sp>
        <p:nvSpPr>
          <p:cNvPr id="10" name="Freccia curva 9">
            <a:extLst>
              <a:ext uri="{FF2B5EF4-FFF2-40B4-BE49-F238E27FC236}">
                <a16:creationId xmlns:a16="http://schemas.microsoft.com/office/drawing/2014/main" id="{180C1336-29D7-2A89-D851-A07E2C4438DA}"/>
              </a:ext>
            </a:extLst>
          </p:cNvPr>
          <p:cNvSpPr/>
          <p:nvPr/>
        </p:nvSpPr>
        <p:spPr>
          <a:xfrm flipV="1">
            <a:off x="1152939" y="2685044"/>
            <a:ext cx="702366" cy="83488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A216CC-B951-7C98-AF89-DFDF5C0F7F18}"/>
              </a:ext>
            </a:extLst>
          </p:cNvPr>
          <p:cNvSpPr txBox="1"/>
          <p:nvPr/>
        </p:nvSpPr>
        <p:spPr>
          <a:xfrm>
            <a:off x="-5" y="27137"/>
            <a:ext cx="2120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5. Lettura Ricorsiva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476925-1288-A7C6-A5B3-CFBF29337EC8}"/>
              </a:ext>
            </a:extLst>
          </p:cNvPr>
          <p:cNvSpPr txBox="1"/>
          <p:nvPr/>
        </p:nvSpPr>
        <p:spPr>
          <a:xfrm>
            <a:off x="274789" y="1238825"/>
            <a:ext cx="209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Un esempio di Ricorsività tra testo e immagini</a:t>
            </a:r>
          </a:p>
        </p:txBody>
      </p:sp>
    </p:spTree>
    <p:extLst>
      <p:ext uri="{BB962C8B-B14F-4D97-AF65-F5344CB8AC3E}">
        <p14:creationId xmlns:p14="http://schemas.microsoft.com/office/powerpoint/2010/main" val="212814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9CE59D3-9320-4DC0-9902-75B3D601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9" y="396469"/>
            <a:ext cx="10029535" cy="430003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1CDDF9FA-4EA0-4501-9054-AADEED266232}"/>
              </a:ext>
            </a:extLst>
          </p:cNvPr>
          <p:cNvGrpSpPr/>
          <p:nvPr/>
        </p:nvGrpSpPr>
        <p:grpSpPr>
          <a:xfrm>
            <a:off x="134265" y="1533411"/>
            <a:ext cx="1666300" cy="1725014"/>
            <a:chOff x="134265" y="1533411"/>
            <a:chExt cx="1666300" cy="1725014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DB0BE4C-8A47-4FCF-BBDD-8E3D1CC4B3CD}"/>
                </a:ext>
              </a:extLst>
            </p:cNvPr>
            <p:cNvSpPr txBox="1"/>
            <p:nvPr/>
          </p:nvSpPr>
          <p:spPr>
            <a:xfrm>
              <a:off x="134265" y="1533411"/>
              <a:ext cx="1666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Doppia </a:t>
              </a:r>
            </a:p>
            <a:p>
              <a:pPr algn="ctr"/>
              <a:r>
                <a:rPr lang="it-IT" sz="2400" b="1" dirty="0"/>
                <a:t>Pagina</a:t>
              </a:r>
            </a:p>
          </p:txBody>
        </p:sp>
        <p:sp>
          <p:nvSpPr>
            <p:cNvPr id="8" name="Freccia curva 7">
              <a:extLst>
                <a:ext uri="{FF2B5EF4-FFF2-40B4-BE49-F238E27FC236}">
                  <a16:creationId xmlns:a16="http://schemas.microsoft.com/office/drawing/2014/main" id="{5E5BC976-33A2-48FC-A7E6-03BE2ABF9F0B}"/>
                </a:ext>
              </a:extLst>
            </p:cNvPr>
            <p:cNvSpPr/>
            <p:nvPr/>
          </p:nvSpPr>
          <p:spPr>
            <a:xfrm flipV="1">
              <a:off x="772090" y="2364408"/>
              <a:ext cx="708690" cy="894017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9" name="Pulsante di azione: Hom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0E485F6-75BE-4F1D-A273-23A1BCBFC35C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ADB839-7685-853B-7A82-F92EA436F9F6}"/>
              </a:ext>
            </a:extLst>
          </p:cNvPr>
          <p:cNvSpPr txBox="1"/>
          <p:nvPr/>
        </p:nvSpPr>
        <p:spPr>
          <a:xfrm>
            <a:off x="-5" y="27137"/>
            <a:ext cx="2120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5. Lettura Ricorsiva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63ADA6-6FAA-C91F-5104-8CA365A99DCD}"/>
              </a:ext>
            </a:extLst>
          </p:cNvPr>
          <p:cNvSpPr txBox="1"/>
          <p:nvPr/>
        </p:nvSpPr>
        <p:spPr>
          <a:xfrm>
            <a:off x="85599" y="595608"/>
            <a:ext cx="1846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Un esempio di Ricorsività tra testo e mappa concettuale</a:t>
            </a:r>
          </a:p>
        </p:txBody>
      </p:sp>
    </p:spTree>
    <p:extLst>
      <p:ext uri="{BB962C8B-B14F-4D97-AF65-F5344CB8AC3E}">
        <p14:creationId xmlns:p14="http://schemas.microsoft.com/office/powerpoint/2010/main" val="8815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0CE71CE-0FFC-4CD9-8ADE-FF05C2B6B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9" y="808381"/>
            <a:ext cx="10071651" cy="3941299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1452EC57-73B3-4D5F-999A-F4E60F5FAA1E}"/>
              </a:ext>
            </a:extLst>
          </p:cNvPr>
          <p:cNvGrpSpPr/>
          <p:nvPr/>
        </p:nvGrpSpPr>
        <p:grpSpPr>
          <a:xfrm>
            <a:off x="134265" y="1533411"/>
            <a:ext cx="1666300" cy="1725014"/>
            <a:chOff x="134265" y="1533411"/>
            <a:chExt cx="1666300" cy="1725014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3780B86-0D79-4B3C-816E-19D997CB1112}"/>
                </a:ext>
              </a:extLst>
            </p:cNvPr>
            <p:cNvSpPr txBox="1"/>
            <p:nvPr/>
          </p:nvSpPr>
          <p:spPr>
            <a:xfrm>
              <a:off x="134265" y="1533411"/>
              <a:ext cx="1666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Doppia </a:t>
              </a:r>
            </a:p>
            <a:p>
              <a:pPr algn="ctr"/>
              <a:r>
                <a:rPr lang="it-IT" sz="2400" b="1" dirty="0"/>
                <a:t>Pagina</a:t>
              </a:r>
            </a:p>
          </p:txBody>
        </p:sp>
        <p:sp>
          <p:nvSpPr>
            <p:cNvPr id="9" name="Freccia curva 8">
              <a:extLst>
                <a:ext uri="{FF2B5EF4-FFF2-40B4-BE49-F238E27FC236}">
                  <a16:creationId xmlns:a16="http://schemas.microsoft.com/office/drawing/2014/main" id="{FAF5575A-6CE1-4E61-8275-AE0E21D76426}"/>
                </a:ext>
              </a:extLst>
            </p:cNvPr>
            <p:cNvSpPr/>
            <p:nvPr/>
          </p:nvSpPr>
          <p:spPr>
            <a:xfrm flipV="1">
              <a:off x="772090" y="2364408"/>
              <a:ext cx="708690" cy="894017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0" name="Pulsante di azione: Hom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282A2BD-6B5A-4E10-9F0D-531734DA80E8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C8173A-CBCE-9A85-0282-0764D8B80A02}"/>
              </a:ext>
            </a:extLst>
          </p:cNvPr>
          <p:cNvSpPr txBox="1"/>
          <p:nvPr/>
        </p:nvSpPr>
        <p:spPr>
          <a:xfrm>
            <a:off x="-5" y="27137"/>
            <a:ext cx="2120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5. Lettura Ricorsiva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720478-3F2A-4C46-C765-4F1C4E3B970B}"/>
              </a:ext>
            </a:extLst>
          </p:cNvPr>
          <p:cNvSpPr txBox="1"/>
          <p:nvPr/>
        </p:nvSpPr>
        <p:spPr>
          <a:xfrm>
            <a:off x="85599" y="595608"/>
            <a:ext cx="1846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Un esempio di Ricorsività tra testo e mappa concettuale</a:t>
            </a:r>
          </a:p>
        </p:txBody>
      </p:sp>
    </p:spTree>
    <p:extLst>
      <p:ext uri="{BB962C8B-B14F-4D97-AF65-F5344CB8AC3E}">
        <p14:creationId xmlns:p14="http://schemas.microsoft.com/office/powerpoint/2010/main" val="1355702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CBFDE5-7007-4A46-9D4F-8B6E31D27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9" y="728870"/>
            <a:ext cx="9978886" cy="3971911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92BD00C7-1012-4924-AE64-6599BF579F62}"/>
              </a:ext>
            </a:extLst>
          </p:cNvPr>
          <p:cNvGrpSpPr/>
          <p:nvPr/>
        </p:nvGrpSpPr>
        <p:grpSpPr>
          <a:xfrm>
            <a:off x="134265" y="1533411"/>
            <a:ext cx="1666300" cy="1725014"/>
            <a:chOff x="134265" y="1533411"/>
            <a:chExt cx="1666300" cy="1725014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CE7132F9-6684-4F56-AF34-A80CD9BC7666}"/>
                </a:ext>
              </a:extLst>
            </p:cNvPr>
            <p:cNvSpPr txBox="1"/>
            <p:nvPr/>
          </p:nvSpPr>
          <p:spPr>
            <a:xfrm>
              <a:off x="134265" y="1533411"/>
              <a:ext cx="1666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Doppia </a:t>
              </a:r>
            </a:p>
            <a:p>
              <a:pPr algn="ctr"/>
              <a:r>
                <a:rPr lang="it-IT" sz="2400" b="1" dirty="0"/>
                <a:t>Pagina</a:t>
              </a:r>
            </a:p>
          </p:txBody>
        </p:sp>
        <p:sp>
          <p:nvSpPr>
            <p:cNvPr id="7" name="Freccia curva 6">
              <a:extLst>
                <a:ext uri="{FF2B5EF4-FFF2-40B4-BE49-F238E27FC236}">
                  <a16:creationId xmlns:a16="http://schemas.microsoft.com/office/drawing/2014/main" id="{0AB28106-2D8D-41E9-83B6-6B68C266A37C}"/>
                </a:ext>
              </a:extLst>
            </p:cNvPr>
            <p:cNvSpPr/>
            <p:nvPr/>
          </p:nvSpPr>
          <p:spPr>
            <a:xfrm flipV="1">
              <a:off x="772090" y="2364408"/>
              <a:ext cx="708690" cy="894017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8" name="Pulsante di azione: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E418CA-8C59-481B-8B19-13DEA5B6491A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EBFC41-CA5D-6957-40EC-E28131E4BB74}"/>
              </a:ext>
            </a:extLst>
          </p:cNvPr>
          <p:cNvSpPr txBox="1"/>
          <p:nvPr/>
        </p:nvSpPr>
        <p:spPr>
          <a:xfrm>
            <a:off x="-5" y="27137"/>
            <a:ext cx="2120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5. Lettura Ricorsiva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D5749DC-0527-EDB9-AC08-916D72ACE31B}"/>
              </a:ext>
            </a:extLst>
          </p:cNvPr>
          <p:cNvSpPr txBox="1"/>
          <p:nvPr/>
        </p:nvSpPr>
        <p:spPr>
          <a:xfrm>
            <a:off x="85599" y="595608"/>
            <a:ext cx="1846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Un esempio di Ricorsività tra testo e mappa concettuale</a:t>
            </a:r>
          </a:p>
        </p:txBody>
      </p:sp>
    </p:spTree>
    <p:extLst>
      <p:ext uri="{BB962C8B-B14F-4D97-AF65-F5344CB8AC3E}">
        <p14:creationId xmlns:p14="http://schemas.microsoft.com/office/powerpoint/2010/main" val="2542634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522B2198-D711-5D73-C283-E832F869757F}"/>
              </a:ext>
            </a:extLst>
          </p:cNvPr>
          <p:cNvSpPr txBox="1"/>
          <p:nvPr/>
        </p:nvSpPr>
        <p:spPr>
          <a:xfrm>
            <a:off x="2011395" y="480076"/>
            <a:ext cx="7616646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La composizione della pagina di un testo (o di una videata) può essere ottimizzata predisponendo i </a:t>
            </a:r>
            <a:r>
              <a:rPr lang="it-IT" sz="1400" b="1"/>
              <a:t>caratteri di stampa </a:t>
            </a:r>
            <a:r>
              <a:rPr lang="it-IT" sz="1400" b="1" dirty="0"/>
              <a:t>in modo che ciò che è importante sia percepito come una FIGURA in primo piano e ciò che lo di meno sia percepito come SFONDO …</a:t>
            </a:r>
          </a:p>
        </p:txBody>
      </p:sp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559E844B-BD7B-CD4A-122D-7CFE58FBAF51}"/>
              </a:ext>
            </a:extLst>
          </p:cNvPr>
          <p:cNvSpPr txBox="1"/>
          <p:nvPr/>
        </p:nvSpPr>
        <p:spPr>
          <a:xfrm>
            <a:off x="0" y="0"/>
            <a:ext cx="36576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6.  Organizzazione Figura-Sfondo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6964D83-4847-254C-B304-B53C891D5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46"/>
          <a:stretch/>
        </p:blipFill>
        <p:spPr>
          <a:xfrm>
            <a:off x="278776" y="1550072"/>
            <a:ext cx="4991603" cy="4353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reeform 65">
            <a:extLst>
              <a:ext uri="{FF2B5EF4-FFF2-40B4-BE49-F238E27FC236}">
                <a16:creationId xmlns:a16="http://schemas.microsoft.com/office/drawing/2014/main" id="{A2C25714-EE76-E22E-BDC0-2596613B3DE2}"/>
              </a:ext>
            </a:extLst>
          </p:cNvPr>
          <p:cNvSpPr>
            <a:spLocks/>
          </p:cNvSpPr>
          <p:nvPr/>
        </p:nvSpPr>
        <p:spPr bwMode="auto">
          <a:xfrm>
            <a:off x="5378247" y="3156155"/>
            <a:ext cx="1018464" cy="145121"/>
          </a:xfrm>
          <a:custGeom>
            <a:avLst/>
            <a:gdLst>
              <a:gd name="T0" fmla="*/ 0 w 199"/>
              <a:gd name="T1" fmla="*/ 10 h 40"/>
              <a:gd name="T2" fmla="*/ 180 w 199"/>
              <a:gd name="T3" fmla="*/ 10 h 40"/>
              <a:gd name="T4" fmla="*/ 180 w 199"/>
              <a:gd name="T5" fmla="*/ 0 h 40"/>
              <a:gd name="T6" fmla="*/ 199 w 199"/>
              <a:gd name="T7" fmla="*/ 20 h 40"/>
              <a:gd name="T8" fmla="*/ 180 w 199"/>
              <a:gd name="T9" fmla="*/ 40 h 40"/>
              <a:gd name="T10" fmla="*/ 180 w 199"/>
              <a:gd name="T11" fmla="*/ 30 h 40"/>
              <a:gd name="T12" fmla="*/ 0 w 199"/>
              <a:gd name="T13" fmla="*/ 30 h 40"/>
              <a:gd name="T14" fmla="*/ 0 w 199"/>
              <a:gd name="T15" fmla="*/ 1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9" h="40">
                <a:moveTo>
                  <a:pt x="0" y="10"/>
                </a:moveTo>
                <a:lnTo>
                  <a:pt x="180" y="10"/>
                </a:lnTo>
                <a:lnTo>
                  <a:pt x="180" y="0"/>
                </a:lnTo>
                <a:lnTo>
                  <a:pt x="199" y="20"/>
                </a:lnTo>
                <a:lnTo>
                  <a:pt x="180" y="40"/>
                </a:lnTo>
                <a:lnTo>
                  <a:pt x="180" y="30"/>
                </a:lnTo>
                <a:lnTo>
                  <a:pt x="0" y="30"/>
                </a:lnTo>
                <a:lnTo>
                  <a:pt x="0" y="10"/>
                </a:lnTo>
                <a:close/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3467330-9C8F-5612-BBC6-26C590B001CB}"/>
              </a:ext>
            </a:extLst>
          </p:cNvPr>
          <p:cNvGrpSpPr/>
          <p:nvPr/>
        </p:nvGrpSpPr>
        <p:grpSpPr>
          <a:xfrm>
            <a:off x="6151521" y="1280322"/>
            <a:ext cx="5761703" cy="4794739"/>
            <a:chOff x="6151521" y="1280322"/>
            <a:chExt cx="5761703" cy="4794739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F3A5A97E-9F49-D998-6DE9-057C01CF4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011" t="-1395" r="6011" b="18375"/>
            <a:stretch/>
          </p:blipFill>
          <p:spPr>
            <a:xfrm>
              <a:off x="6151521" y="1280322"/>
              <a:ext cx="5761703" cy="47947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125BA5D8-4425-A0D7-C231-4CFBCCFE356C}"/>
                </a:ext>
              </a:extLst>
            </p:cNvPr>
            <p:cNvCxnSpPr>
              <a:cxnSpLocks/>
            </p:cNvCxnSpPr>
            <p:nvPr/>
          </p:nvCxnSpPr>
          <p:spPr>
            <a:xfrm>
              <a:off x="6489290" y="6075061"/>
              <a:ext cx="52307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6355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9104F7-549F-4A28-BB26-32DFDEA3F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795311"/>
            <a:ext cx="6858000" cy="38093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A63AF-2DCE-492C-9708-3022170E1FCE}"/>
              </a:ext>
            </a:extLst>
          </p:cNvPr>
          <p:cNvSpPr txBox="1"/>
          <p:nvPr/>
        </p:nvSpPr>
        <p:spPr>
          <a:xfrm>
            <a:off x="-6" y="27136"/>
            <a:ext cx="263718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7. Plasticità degli schemi</a:t>
            </a:r>
          </a:p>
        </p:txBody>
      </p:sp>
      <p:sp>
        <p:nvSpPr>
          <p:cNvPr id="5" name="Pulsante di azione: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B3B4373-7C96-431D-AE7E-F787CA94CC14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1350E8-40D4-CF43-2D28-D76839594DB2}"/>
              </a:ext>
            </a:extLst>
          </p:cNvPr>
          <p:cNvSpPr txBox="1"/>
          <p:nvPr/>
        </p:nvSpPr>
        <p:spPr>
          <a:xfrm>
            <a:off x="280467" y="1742368"/>
            <a:ext cx="2282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Se ti chiedo: «E’ un aereo» ?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1F7DD0B-D2E0-9E96-D4F6-9A205CDD2EB0}"/>
              </a:ext>
            </a:extLst>
          </p:cNvPr>
          <p:cNvCxnSpPr/>
          <p:nvPr/>
        </p:nvCxnSpPr>
        <p:spPr>
          <a:xfrm>
            <a:off x="1299881" y="2050145"/>
            <a:ext cx="0" cy="3944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E41D56-42B6-BDCC-804D-B6568896C716}"/>
              </a:ext>
            </a:extLst>
          </p:cNvPr>
          <p:cNvSpPr txBox="1"/>
          <p:nvPr/>
        </p:nvSpPr>
        <p:spPr>
          <a:xfrm>
            <a:off x="3158791" y="4911374"/>
            <a:ext cx="6442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Ci vuole un terzo schema che si costruisce a partire dai primi due</a:t>
            </a:r>
          </a:p>
          <a:p>
            <a:pPr algn="ctr"/>
            <a:r>
              <a:rPr lang="it-IT" sz="1400" dirty="0"/>
              <a:t>perché questo velivolo è la combinazione di un aereo e di un elicottero:</a:t>
            </a:r>
          </a:p>
          <a:p>
            <a:pPr algn="ctr"/>
            <a:r>
              <a:rPr lang="it-IT" sz="1400" dirty="0"/>
              <a:t> è un CONVERTIPLANO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86B0D8-3F61-7F41-9DC8-731AB102125B}"/>
              </a:ext>
            </a:extLst>
          </p:cNvPr>
          <p:cNvSpPr txBox="1"/>
          <p:nvPr/>
        </p:nvSpPr>
        <p:spPr>
          <a:xfrm>
            <a:off x="9601201" y="1742368"/>
            <a:ext cx="2623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Se ti chiedo: «E’ un elicottero?» ?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6983CEB-0369-A997-A40C-BE1F08622AAF}"/>
              </a:ext>
            </a:extLst>
          </p:cNvPr>
          <p:cNvCxnSpPr/>
          <p:nvPr/>
        </p:nvCxnSpPr>
        <p:spPr>
          <a:xfrm>
            <a:off x="10704676" y="2050145"/>
            <a:ext cx="0" cy="3944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BCD96E-A465-EB50-1BBE-F49184E52E6B}"/>
              </a:ext>
            </a:extLst>
          </p:cNvPr>
          <p:cNvSpPr txBox="1"/>
          <p:nvPr/>
        </p:nvSpPr>
        <p:spPr>
          <a:xfrm>
            <a:off x="9524551" y="2598480"/>
            <a:ext cx="2735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Tu attivi lo schema «elicottero»,</a:t>
            </a:r>
          </a:p>
          <a:p>
            <a:pPr algn="ctr"/>
            <a:r>
              <a:rPr lang="it-IT" sz="1400" dirty="0"/>
              <a:t>ma ti accorgi che non è adeguato: questo non è un elicottero!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E885AC3-4C9A-FB38-116F-8427044B1A36}"/>
              </a:ext>
            </a:extLst>
          </p:cNvPr>
          <p:cNvSpPr txBox="1"/>
          <p:nvPr/>
        </p:nvSpPr>
        <p:spPr>
          <a:xfrm>
            <a:off x="8065" y="2598480"/>
            <a:ext cx="2735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Tu attivi lo schema «aereo»,</a:t>
            </a:r>
          </a:p>
          <a:p>
            <a:pPr algn="ctr"/>
            <a:r>
              <a:rPr lang="it-IT" sz="1400" dirty="0"/>
              <a:t>ma ti accorgi che non è adeguato: questo non è un aereo!</a:t>
            </a:r>
          </a:p>
        </p:txBody>
      </p:sp>
    </p:spTree>
    <p:extLst>
      <p:ext uri="{BB962C8B-B14F-4D97-AF65-F5344CB8AC3E}">
        <p14:creationId xmlns:p14="http://schemas.microsoft.com/office/powerpoint/2010/main" val="2134231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A63AF-2DCE-492C-9708-3022170E1FCE}"/>
              </a:ext>
            </a:extLst>
          </p:cNvPr>
          <p:cNvSpPr txBox="1"/>
          <p:nvPr/>
        </p:nvSpPr>
        <p:spPr>
          <a:xfrm>
            <a:off x="-7" y="27136"/>
            <a:ext cx="516367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8. Potenzialità e limiti del Super-Apprendimento</a:t>
            </a:r>
          </a:p>
        </p:txBody>
      </p:sp>
      <p:sp>
        <p:nvSpPr>
          <p:cNvPr id="5" name="Pulsante di azione: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B3B4373-7C96-431D-AE7E-F787CA94CC14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1350E8-40D4-CF43-2D28-D76839594DB2}"/>
              </a:ext>
            </a:extLst>
          </p:cNvPr>
          <p:cNvSpPr txBox="1"/>
          <p:nvPr/>
        </p:nvSpPr>
        <p:spPr>
          <a:xfrm>
            <a:off x="2841815" y="588757"/>
            <a:ext cx="6884891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719455" algn="ctr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cosiddetto super-apprendimento rappresenta una fase del processo di studio che coinvolge gli studenti che vogliono affinare al massimo la propria preparazione. 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1F7DD0B-D2E0-9E96-D4F6-9A205CDD2EB0}"/>
              </a:ext>
            </a:extLst>
          </p:cNvPr>
          <p:cNvCxnSpPr/>
          <p:nvPr/>
        </p:nvCxnSpPr>
        <p:spPr>
          <a:xfrm>
            <a:off x="5853952" y="1106740"/>
            <a:ext cx="0" cy="3944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E885AC3-4C9A-FB38-116F-8427044B1A36}"/>
              </a:ext>
            </a:extLst>
          </p:cNvPr>
          <p:cNvSpPr txBox="1"/>
          <p:nvPr/>
        </p:nvSpPr>
        <p:spPr>
          <a:xfrm>
            <a:off x="132743" y="2143285"/>
            <a:ext cx="273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Super-apprendimento del 150%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89CF1B-0627-1D10-BC53-90C0002F2D70}"/>
              </a:ext>
            </a:extLst>
          </p:cNvPr>
          <p:cNvSpPr txBox="1"/>
          <p:nvPr/>
        </p:nvSpPr>
        <p:spPr>
          <a:xfrm>
            <a:off x="2583896" y="1447026"/>
            <a:ext cx="7400728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719455" algn="ctr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Utilizzando varie metodiche è possibile ottenere livelli di prestazione massimali o sub-massimali, senza oltrepassare quei limiti che rendono controproducenti gli sforzi profusi.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ACBE12F-6E82-377F-9A17-2C3BD3F295D2}"/>
              </a:ext>
            </a:extLst>
          </p:cNvPr>
          <p:cNvCxnSpPr/>
          <p:nvPr/>
        </p:nvCxnSpPr>
        <p:spPr>
          <a:xfrm>
            <a:off x="1333792" y="2411043"/>
            <a:ext cx="0" cy="3944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1CBA382-1C1E-7EAA-4B28-820CB81E1D14}"/>
              </a:ext>
            </a:extLst>
          </p:cNvPr>
          <p:cNvSpPr txBox="1"/>
          <p:nvPr/>
        </p:nvSpPr>
        <p:spPr>
          <a:xfrm>
            <a:off x="171631" y="2852434"/>
            <a:ext cx="236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vantaggio consistente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BFB9A3F-C45D-483C-9EEB-B44E71FBABC9}"/>
              </a:ext>
            </a:extLst>
          </p:cNvPr>
          <p:cNvSpPr txBox="1"/>
          <p:nvPr/>
        </p:nvSpPr>
        <p:spPr>
          <a:xfrm>
            <a:off x="8867097" y="2103266"/>
            <a:ext cx="273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Super-apprendimento oltre il 150%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9EFB871-68B3-E8DF-9079-080FCD1B0DB3}"/>
              </a:ext>
            </a:extLst>
          </p:cNvPr>
          <p:cNvCxnSpPr/>
          <p:nvPr/>
        </p:nvCxnSpPr>
        <p:spPr>
          <a:xfrm>
            <a:off x="10087196" y="2382468"/>
            <a:ext cx="0" cy="3944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B92BD3D-1FB0-8151-433D-ED0840A752CF}"/>
              </a:ext>
            </a:extLst>
          </p:cNvPr>
          <p:cNvSpPr txBox="1"/>
          <p:nvPr/>
        </p:nvSpPr>
        <p:spPr>
          <a:xfrm>
            <a:off x="8719628" y="2852433"/>
            <a:ext cx="2735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vantaggio in progressiva riduzione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4C35126-EDA0-DA02-7C3D-A39ED0CDCF61}"/>
              </a:ext>
            </a:extLst>
          </p:cNvPr>
          <p:cNvCxnSpPr/>
          <p:nvPr/>
        </p:nvCxnSpPr>
        <p:spPr>
          <a:xfrm>
            <a:off x="5834902" y="2019170"/>
            <a:ext cx="0" cy="3944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211A17D-FCA1-ED74-E4B1-5C955E615664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500311" y="1624723"/>
            <a:ext cx="1087122" cy="5185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2829C74-F24F-1E14-70D9-A7F0AA0B5BC8}"/>
              </a:ext>
            </a:extLst>
          </p:cNvPr>
          <p:cNvCxnSpPr>
            <a:cxnSpLocks/>
          </p:cNvCxnSpPr>
          <p:nvPr/>
        </p:nvCxnSpPr>
        <p:spPr>
          <a:xfrm>
            <a:off x="9159683" y="1708747"/>
            <a:ext cx="927512" cy="4345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5B4D8BC4-5C34-DF0B-60F9-040C73588C40}"/>
              </a:ext>
            </a:extLst>
          </p:cNvPr>
          <p:cNvGrpSpPr/>
          <p:nvPr/>
        </p:nvGrpSpPr>
        <p:grpSpPr>
          <a:xfrm>
            <a:off x="3206315" y="2488181"/>
            <a:ext cx="5008359" cy="3604353"/>
            <a:chOff x="1838747" y="2257154"/>
            <a:chExt cx="5008359" cy="3727391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F2C1334F-D4E4-030D-678D-55D17F9C62A8}"/>
                </a:ext>
              </a:extLst>
            </p:cNvPr>
            <p:cNvGrpSpPr/>
            <p:nvPr/>
          </p:nvGrpSpPr>
          <p:grpSpPr>
            <a:xfrm>
              <a:off x="1838747" y="2257154"/>
              <a:ext cx="5008359" cy="3727391"/>
              <a:chOff x="3472367" y="2715550"/>
              <a:chExt cx="5008359" cy="3727391"/>
            </a:xfrm>
          </p:grpSpPr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CC61588-476D-02A9-63E6-3A1913E6E8F3}"/>
                  </a:ext>
                </a:extLst>
              </p:cNvPr>
              <p:cNvSpPr txBox="1"/>
              <p:nvPr/>
            </p:nvSpPr>
            <p:spPr>
              <a:xfrm>
                <a:off x="3474455" y="2715550"/>
                <a:ext cx="500626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/>
                  <a:t>Esempi di strategie scolastiche</a:t>
                </a:r>
              </a:p>
            </p:txBody>
          </p:sp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7DF0A6F8-3DA9-9EBD-E0B4-838C3C1AD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2367" y="3006321"/>
                <a:ext cx="5008359" cy="3436620"/>
              </a:xfrm>
              <a:prstGeom prst="rect">
                <a:avLst/>
              </a:prstGeom>
            </p:spPr>
          </p:pic>
        </p:grp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A4EF5961-1648-C9D7-52B9-A8BB8A288CB4}"/>
                </a:ext>
              </a:extLst>
            </p:cNvPr>
            <p:cNvSpPr/>
            <p:nvPr/>
          </p:nvSpPr>
          <p:spPr>
            <a:xfrm>
              <a:off x="5545455" y="5748020"/>
              <a:ext cx="91440" cy="965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26930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A63AF-2DCE-492C-9708-3022170E1FCE}"/>
              </a:ext>
            </a:extLst>
          </p:cNvPr>
          <p:cNvSpPr txBox="1"/>
          <p:nvPr/>
        </p:nvSpPr>
        <p:spPr>
          <a:xfrm>
            <a:off x="-7" y="27136"/>
            <a:ext cx="27351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9. Profondità di Analisi</a:t>
            </a:r>
          </a:p>
        </p:txBody>
      </p:sp>
      <p:sp>
        <p:nvSpPr>
          <p:cNvPr id="5" name="Pulsante di azione: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B3B4373-7C96-431D-AE7E-F787CA94CC14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1350E8-40D4-CF43-2D28-D76839594DB2}"/>
              </a:ext>
            </a:extLst>
          </p:cNvPr>
          <p:cNvSpPr txBox="1"/>
          <p:nvPr/>
        </p:nvSpPr>
        <p:spPr>
          <a:xfrm>
            <a:off x="1038225" y="1093307"/>
            <a:ext cx="10906125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719455" algn="ctr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processo di smontaggio e rimontaggio di un testo tramite </a:t>
            </a: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Mappe Concettuali 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implica una sua ricodifica che porta con sé una profondità di analisi che consente una ricostruzione dell’architettura concettuale del testo vicina alle intenzioni comunicative di chi lo ha scritto.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2C927C9C-9076-8420-A3C9-B519143D893F}"/>
              </a:ext>
            </a:extLst>
          </p:cNvPr>
          <p:cNvGrpSpPr/>
          <p:nvPr/>
        </p:nvGrpSpPr>
        <p:grpSpPr>
          <a:xfrm>
            <a:off x="4491030" y="2028129"/>
            <a:ext cx="2781300" cy="3435350"/>
            <a:chOff x="4643430" y="1380429"/>
            <a:chExt cx="2781300" cy="3435350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8FAAC745-0E96-A4D8-C42A-EE4A2C140712}"/>
                </a:ext>
              </a:extLst>
            </p:cNvPr>
            <p:cNvSpPr/>
            <p:nvPr/>
          </p:nvSpPr>
          <p:spPr>
            <a:xfrm>
              <a:off x="4643430" y="1380429"/>
              <a:ext cx="2776545" cy="34353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E77F0D0C-9959-76AA-25DF-F3A00C193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0" y="1386788"/>
              <a:ext cx="27813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dirty="0"/>
                <a:t>Analisi del Contenuto</a:t>
              </a:r>
              <a:endParaRPr lang="it-IT" altLang="it-IT" sz="1600" dirty="0"/>
            </a:p>
          </p:txBody>
        </p:sp>
        <p:sp>
          <p:nvSpPr>
            <p:cNvPr id="18" name="AutoShape 33">
              <a:extLst>
                <a:ext uri="{FF2B5EF4-FFF2-40B4-BE49-F238E27FC236}">
                  <a16:creationId xmlns:a16="http://schemas.microsoft.com/office/drawing/2014/main" id="{459C885A-9AF3-AF4C-1CA2-A88482D65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0" y="1823529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t-IT" sz="160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3C06091E-14FE-BA3C-6B8C-A68F324D8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184" y="2280729"/>
              <a:ext cx="214513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dirty="0"/>
                <a:t>Smontaggio del testo</a:t>
              </a:r>
            </a:p>
          </p:txBody>
        </p:sp>
        <p:sp>
          <p:nvSpPr>
            <p:cNvPr id="30" name="AutoShape 35">
              <a:extLst>
                <a:ext uri="{FF2B5EF4-FFF2-40B4-BE49-F238E27FC236}">
                  <a16:creationId xmlns:a16="http://schemas.microsoft.com/office/drawing/2014/main" id="{B8BEF950-9A6A-3BD3-DEB6-CA6BD9C84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6" y="3696434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t-IT" sz="1600"/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374C2134-B02A-A12A-D2E6-6B3886911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184" y="3192283"/>
              <a:ext cx="223009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dirty="0"/>
                <a:t>Rimontaggio del testo</a:t>
              </a:r>
            </a:p>
          </p:txBody>
        </p:sp>
        <p:sp>
          <p:nvSpPr>
            <p:cNvPr id="35" name="AutoShape 33">
              <a:extLst>
                <a:ext uri="{FF2B5EF4-FFF2-40B4-BE49-F238E27FC236}">
                  <a16:creationId xmlns:a16="http://schemas.microsoft.com/office/drawing/2014/main" id="{F044D7C1-980D-7987-B2D5-AB8D5013A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959" y="2728724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t-IT" sz="1600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CDA6060C-CC4E-AA8A-CE61-6CB8F9BEF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184" y="4202504"/>
              <a:ext cx="222080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altLang="it-IT" dirty="0"/>
                <a:t>Mappa del Contenuto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758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A63AF-2DCE-492C-9708-3022170E1FCE}"/>
              </a:ext>
            </a:extLst>
          </p:cNvPr>
          <p:cNvSpPr txBox="1"/>
          <p:nvPr/>
        </p:nvSpPr>
        <p:spPr>
          <a:xfrm>
            <a:off x="-5" y="-1439"/>
            <a:ext cx="33623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10. Propagazione dell’attivazione</a:t>
            </a:r>
          </a:p>
        </p:txBody>
      </p:sp>
      <p:sp>
        <p:nvSpPr>
          <p:cNvPr id="6" name="Pulsante di azione: Hom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C74AE8C-0EA8-44CF-8224-DE29D0DC70C3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BA26B9-E795-7D44-F187-EB2886DD68FA}"/>
              </a:ext>
            </a:extLst>
          </p:cNvPr>
          <p:cNvSpPr txBox="1"/>
          <p:nvPr/>
        </p:nvSpPr>
        <p:spPr>
          <a:xfrm>
            <a:off x="224339" y="1168767"/>
            <a:ext cx="2986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Se ti chiedo di definire                              il termine «aquila»,</a:t>
            </a:r>
          </a:p>
          <a:p>
            <a:pPr algn="ctr"/>
            <a:r>
              <a:rPr lang="it-IT" sz="1400" dirty="0"/>
              <a:t> si attivano immediatamente  nella tua memoria una serie di nodi concettuali collegati semanticamente tra di loro        (linee gialle).</a:t>
            </a:r>
          </a:p>
          <a:p>
            <a:pPr algn="ctr"/>
            <a:endParaRPr lang="it-IT" sz="1400" dirty="0"/>
          </a:p>
          <a:p>
            <a:pPr algn="ctr"/>
            <a:r>
              <a:rPr lang="it-IT" sz="1400" dirty="0"/>
              <a:t>Più intenso e consapevole è stato il lavoro di fissazione dei concetti … </a:t>
            </a:r>
          </a:p>
          <a:p>
            <a:pPr algn="ctr"/>
            <a:endParaRPr lang="it-IT" sz="1400" dirty="0"/>
          </a:p>
          <a:p>
            <a:pPr algn="ctr"/>
            <a:r>
              <a:rPr lang="it-IT" sz="1400" dirty="0"/>
              <a:t> …  più rapida ed estesa sarà la rievocazione dei nodi e dei loro legami  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C223B83-4072-CF89-51B5-8A3649DC2F28}"/>
              </a:ext>
            </a:extLst>
          </p:cNvPr>
          <p:cNvGrpSpPr/>
          <p:nvPr/>
        </p:nvGrpSpPr>
        <p:grpSpPr>
          <a:xfrm>
            <a:off x="3505199" y="682857"/>
            <a:ext cx="7217461" cy="3649476"/>
            <a:chOff x="3021497" y="914400"/>
            <a:chExt cx="7646504" cy="393589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CF7F6DC-0142-4CF6-A6C9-28F61D79887F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" t="12039" b="-1"/>
            <a:stretch/>
          </p:blipFill>
          <p:spPr bwMode="auto">
            <a:xfrm>
              <a:off x="3021497" y="914400"/>
              <a:ext cx="7646504" cy="39358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3BDAF782-D1BE-D892-F4AA-85F3B22679E1}"/>
                </a:ext>
              </a:extLst>
            </p:cNvPr>
            <p:cNvCxnSpPr/>
            <p:nvPr/>
          </p:nvCxnSpPr>
          <p:spPr>
            <a:xfrm>
              <a:off x="4518212" y="2680447"/>
              <a:ext cx="1246094" cy="1030941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186030C6-7B60-4CF4-8944-4AFF799E9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9301" y="1679808"/>
              <a:ext cx="1600930" cy="695295"/>
            </a:xfrm>
            <a:prstGeom prst="line">
              <a:avLst/>
            </a:prstGeom>
            <a:ln w="603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25CFE04-E18A-57B4-1B59-17110BFD7B7C}"/>
              </a:ext>
            </a:extLst>
          </p:cNvPr>
          <p:cNvSpPr/>
          <p:nvPr/>
        </p:nvSpPr>
        <p:spPr>
          <a:xfrm rot="5400000">
            <a:off x="6510428" y="4554553"/>
            <a:ext cx="501755" cy="57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E4D842-24F5-FC99-5EC7-5AED448CE2D3}"/>
              </a:ext>
            </a:extLst>
          </p:cNvPr>
          <p:cNvSpPr txBox="1"/>
          <p:nvPr/>
        </p:nvSpPr>
        <p:spPr>
          <a:xfrm>
            <a:off x="1800226" y="5192662"/>
            <a:ext cx="934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Le implicazioni didattiche della Propagazione della Attivazione sono intuitivamente notevoli e si riassumono nella possibilità di rievocazione delle conoscenze in memoria tramite opportune ancore di richiamo, parole-stimolo, processi di </a:t>
            </a:r>
            <a:r>
              <a:rPr lang="it-IT" sz="1400" dirty="0" err="1"/>
              <a:t>elicitazione</a:t>
            </a:r>
            <a:r>
              <a:rPr lang="it-IT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078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A63AF-2DCE-492C-9708-3022170E1FCE}"/>
              </a:ext>
            </a:extLst>
          </p:cNvPr>
          <p:cNvSpPr txBox="1"/>
          <p:nvPr/>
        </p:nvSpPr>
        <p:spPr>
          <a:xfrm>
            <a:off x="-6" y="27135"/>
            <a:ext cx="3524256" cy="3836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11. Ripetizione e Memorizzazione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526D07-619A-4868-B008-6B34A9BCFED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9966" r="22707" b="11270"/>
          <a:stretch/>
        </p:blipFill>
        <p:spPr bwMode="auto">
          <a:xfrm>
            <a:off x="2607501" y="410816"/>
            <a:ext cx="6774624" cy="5104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ulsante di azione: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733303D-9DA9-4D95-8F09-736B95FB4B10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DDBABB-F887-59D6-F375-9E47C5D0E72D}"/>
              </a:ext>
            </a:extLst>
          </p:cNvPr>
          <p:cNvSpPr txBox="1"/>
          <p:nvPr/>
        </p:nvSpPr>
        <p:spPr>
          <a:xfrm>
            <a:off x="155045" y="1268947"/>
            <a:ext cx="229740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Ripetere è uno dei motori dell’apprendimento e rappresenta la ricetta più semplice per ricordare.</a:t>
            </a:r>
          </a:p>
          <a:p>
            <a:pPr algn="ctr"/>
            <a:endParaRPr lang="it-IT" sz="1400" dirty="0"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algn="ctr"/>
            <a:r>
              <a:rPr lang="it-IT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La ripetizione nella sua apparente banalità e faticosità è un processo costruttivo che plasma, radica, incarna la conoscenza.</a:t>
            </a:r>
          </a:p>
          <a:p>
            <a:pPr algn="ctr"/>
            <a:endParaRPr lang="it-IT" sz="1400" dirty="0"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algn="ctr"/>
            <a:r>
              <a:rPr lang="it-IT" sz="1400" dirty="0">
                <a:latin typeface="Gill Sans MT" panose="020B0502020104020203" pitchFamily="34" charset="0"/>
                <a:ea typeface="Calibri" panose="020F0502020204030204" pitchFamily="34" charset="0"/>
              </a:rPr>
              <a:t>Ecco un esempio di come si possa consolidare un sapere in apprendimento attraverso un semplice lavoro sul ricordo in una lezione                    di Storia al PC …</a:t>
            </a:r>
            <a:endParaRPr lang="it-IT" sz="11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8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5D651F5-4619-40C6-9A76-DBC1F36B5992}"/>
              </a:ext>
            </a:extLst>
          </p:cNvPr>
          <p:cNvSpPr txBox="1"/>
          <p:nvPr/>
        </p:nvSpPr>
        <p:spPr>
          <a:xfrm>
            <a:off x="-6" y="27138"/>
            <a:ext cx="23343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1. </a:t>
            </a:r>
            <a:r>
              <a:rPr lang="it-IT" dirty="0" err="1"/>
              <a:t>Chunk</a:t>
            </a:r>
            <a:r>
              <a:rPr lang="it-IT" dirty="0"/>
              <a:t> e Chunking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5AD55C7-0A82-FA0F-3A34-319F0126B122}"/>
              </a:ext>
            </a:extLst>
          </p:cNvPr>
          <p:cNvGrpSpPr/>
          <p:nvPr/>
        </p:nvGrpSpPr>
        <p:grpSpPr>
          <a:xfrm>
            <a:off x="2552137" y="590616"/>
            <a:ext cx="7857137" cy="5225486"/>
            <a:chOff x="2552137" y="590616"/>
            <a:chExt cx="7857137" cy="5225486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6E68421-3332-4B64-B556-FAD877C8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7692" y="590616"/>
              <a:ext cx="2334383" cy="3458937"/>
            </a:xfrm>
            <a:prstGeom prst="rect">
              <a:avLst/>
            </a:prstGeom>
          </p:spPr>
        </p:pic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34FC82AC-1378-432B-A8BE-F0130F62E3E4}"/>
                </a:ext>
              </a:extLst>
            </p:cNvPr>
            <p:cNvGrpSpPr/>
            <p:nvPr/>
          </p:nvGrpSpPr>
          <p:grpSpPr>
            <a:xfrm>
              <a:off x="2552137" y="1567542"/>
              <a:ext cx="4458413" cy="738664"/>
              <a:chOff x="1757648" y="1269305"/>
              <a:chExt cx="3917933" cy="780176"/>
            </a:xfrm>
          </p:grpSpPr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1100863-D705-49E5-A398-2D623F6D83D5}"/>
                  </a:ext>
                </a:extLst>
              </p:cNvPr>
              <p:cNvSpPr txBox="1"/>
              <p:nvPr/>
            </p:nvSpPr>
            <p:spPr>
              <a:xfrm>
                <a:off x="1757648" y="1269305"/>
                <a:ext cx="2057862" cy="7801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it-IT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ol termine “</a:t>
                </a:r>
                <a:r>
                  <a:rPr lang="it-IT" sz="1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chunk</a:t>
                </a:r>
                <a:r>
                  <a:rPr lang="it-IT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                     si intende un'unità di informazione </a:t>
                </a:r>
                <a:endParaRPr lang="it-IT" sz="1400" dirty="0"/>
              </a:p>
            </p:txBody>
          </p:sp>
          <p:cxnSp>
            <p:nvCxnSpPr>
              <p:cNvPr id="5" name="Connettore diritto 4">
                <a:extLst>
                  <a:ext uri="{FF2B5EF4-FFF2-40B4-BE49-F238E27FC236}">
                    <a16:creationId xmlns:a16="http://schemas.microsoft.com/office/drawing/2014/main" id="{AFBBBF92-6434-4DD0-8EFB-E2ED039063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9787" y="1644345"/>
                <a:ext cx="22257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DF30EAFC-E8EE-4EE4-A19C-1C423CC56808}"/>
                </a:ext>
              </a:extLst>
            </p:cNvPr>
            <p:cNvGrpSpPr/>
            <p:nvPr/>
          </p:nvGrpSpPr>
          <p:grpSpPr>
            <a:xfrm>
              <a:off x="5688420" y="3429000"/>
              <a:ext cx="4720854" cy="2387102"/>
              <a:chOff x="5688420" y="3429000"/>
              <a:chExt cx="4720854" cy="2387102"/>
            </a:xfrm>
          </p:grpSpPr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83D25B9-CAC6-434A-BE89-9CE4F4684EA5}"/>
                  </a:ext>
                </a:extLst>
              </p:cNvPr>
              <p:cNvSpPr txBox="1"/>
              <p:nvPr/>
            </p:nvSpPr>
            <p:spPr>
              <a:xfrm>
                <a:off x="5688420" y="4861995"/>
                <a:ext cx="4720854" cy="95410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R="719455" lvl="0" algn="ctr">
                  <a:spcAft>
                    <a:spcPts val="1000"/>
                  </a:spcAft>
                  <a:defRPr/>
                </a:pPr>
                <a:r>
                  <a:rPr kumimoji="0" 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Col termine “</a:t>
                </a: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chunking</a:t>
                </a:r>
                <a:r>
                  <a:rPr kumimoji="0" 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” si intende sia lo </a:t>
                </a: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spezzettamento</a:t>
                </a:r>
                <a:r>
                  <a:rPr kumimoji="0" 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di lunghe </a:t>
                </a:r>
                <a:r>
                  <a:rPr kumimoji="0" 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stringhe di informazioni  </a:t>
                </a:r>
                <a:r>
                  <a:rPr lang="it-IT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che il </a:t>
                </a:r>
                <a:r>
                  <a:rPr lang="it-IT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raggruppamento</a:t>
                </a:r>
                <a:r>
                  <a:rPr lang="it-IT" sz="1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molteplici piccole informazioni in unità più comprensive</a:t>
                </a:r>
                <a:r>
                  <a:rPr kumimoji="0" 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</a:t>
                </a:r>
                <a:endPara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C494622F-485B-43D3-ABB1-283E8F49AD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6251" y="3429000"/>
                <a:ext cx="870342" cy="14329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60B71DA1-D44B-4CB3-956E-B4DC6BEECD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79117" y="3429001"/>
                <a:ext cx="914399" cy="15761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24014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DCA0431-EEAB-41BD-8E55-2F8A316CB5A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10241" r="22126" b="11724"/>
          <a:stretch/>
        </p:blipFill>
        <p:spPr bwMode="auto">
          <a:xfrm>
            <a:off x="2305050" y="523875"/>
            <a:ext cx="714375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ulsante di azione: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2185731-8ECA-498F-B6D2-F84420E41452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FAFF59-407E-A8B8-7A4C-4A3B28A69D1E}"/>
              </a:ext>
            </a:extLst>
          </p:cNvPr>
          <p:cNvSpPr txBox="1"/>
          <p:nvPr/>
        </p:nvSpPr>
        <p:spPr>
          <a:xfrm>
            <a:off x="180975" y="2229425"/>
            <a:ext cx="2124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… prima il ricordo della sua architettura concettuale di fondo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1A545C-1487-653B-6D09-88C813D668DC}"/>
              </a:ext>
            </a:extLst>
          </p:cNvPr>
          <p:cNvSpPr txBox="1"/>
          <p:nvPr/>
        </p:nvSpPr>
        <p:spPr>
          <a:xfrm>
            <a:off x="-6" y="27135"/>
            <a:ext cx="3524256" cy="3836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11. Ripetizione e Memorizzazione</a:t>
            </a:r>
          </a:p>
        </p:txBody>
      </p:sp>
    </p:spTree>
    <p:extLst>
      <p:ext uri="{BB962C8B-B14F-4D97-AF65-F5344CB8AC3E}">
        <p14:creationId xmlns:p14="http://schemas.microsoft.com/office/powerpoint/2010/main" val="3170423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8C5F909-1C4B-4500-B0C7-0DCCAFBBFA9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6" t="9965" r="22223" b="11249"/>
          <a:stretch/>
        </p:blipFill>
        <p:spPr bwMode="auto">
          <a:xfrm>
            <a:off x="2479967" y="410816"/>
            <a:ext cx="6683083" cy="4818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ulsante di azione: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C82BD37-C84C-4EE0-BD7E-AF78EC6CAC39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70B160-E9C1-0D40-373A-F8AED733B060}"/>
              </a:ext>
            </a:extLst>
          </p:cNvPr>
          <p:cNvSpPr txBox="1"/>
          <p:nvPr/>
        </p:nvSpPr>
        <p:spPr>
          <a:xfrm>
            <a:off x="180975" y="2162750"/>
            <a:ext cx="2124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… prima il ricordo della sua architettura concettuale di fondo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5D47E8-80E0-DC81-AE21-D653B36FD387}"/>
              </a:ext>
            </a:extLst>
          </p:cNvPr>
          <p:cNvSpPr txBox="1"/>
          <p:nvPr/>
        </p:nvSpPr>
        <p:spPr>
          <a:xfrm>
            <a:off x="-6" y="27135"/>
            <a:ext cx="3524256" cy="3836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11. Ripetizione e Memorizzazione</a:t>
            </a:r>
          </a:p>
        </p:txBody>
      </p:sp>
    </p:spTree>
    <p:extLst>
      <p:ext uri="{BB962C8B-B14F-4D97-AF65-F5344CB8AC3E}">
        <p14:creationId xmlns:p14="http://schemas.microsoft.com/office/powerpoint/2010/main" val="4162842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4C57425-85D5-40A4-AF90-85A7FD10E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10222" r="20978" b="10706"/>
          <a:stretch/>
        </p:blipFill>
        <p:spPr>
          <a:xfrm>
            <a:off x="2887317" y="528430"/>
            <a:ext cx="7023652" cy="5420139"/>
          </a:xfrm>
          <a:prstGeom prst="rect">
            <a:avLst/>
          </a:prstGeom>
        </p:spPr>
      </p:pic>
      <p:sp>
        <p:nvSpPr>
          <p:cNvPr id="8" name="Callout: linea 7">
            <a:extLst>
              <a:ext uri="{FF2B5EF4-FFF2-40B4-BE49-F238E27FC236}">
                <a16:creationId xmlns:a16="http://schemas.microsoft.com/office/drawing/2014/main" id="{81EA0591-C559-4DA4-93FB-20A97248752C}"/>
              </a:ext>
            </a:extLst>
          </p:cNvPr>
          <p:cNvSpPr/>
          <p:nvPr/>
        </p:nvSpPr>
        <p:spPr>
          <a:xfrm>
            <a:off x="9083122" y="2071994"/>
            <a:ext cx="2784162" cy="1396297"/>
          </a:xfrm>
          <a:prstGeom prst="borderCallout1">
            <a:avLst>
              <a:gd name="adj1" fmla="val 18750"/>
              <a:gd name="adj2" fmla="val -8333"/>
              <a:gd name="adj3" fmla="val 85671"/>
              <a:gd name="adj4" fmla="val -663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Qui si scrive quel che ci si ricorda del blocco di testo</a:t>
            </a:r>
          </a:p>
        </p:txBody>
      </p:sp>
      <p:sp>
        <p:nvSpPr>
          <p:cNvPr id="7" name="Pulsante di azione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049ADA1-EB06-4B5C-A7D0-E89580739FF3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8A91E5-273F-BF85-5411-77FE58BA8023}"/>
              </a:ext>
            </a:extLst>
          </p:cNvPr>
          <p:cNvSpPr txBox="1"/>
          <p:nvPr/>
        </p:nvSpPr>
        <p:spPr>
          <a:xfrm>
            <a:off x="447675" y="2334200"/>
            <a:ext cx="212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… poi il ricordo dei dettagli memorizzati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9814D5-E492-4B21-8C0C-A71FBEEFAA08}"/>
              </a:ext>
            </a:extLst>
          </p:cNvPr>
          <p:cNvSpPr txBox="1"/>
          <p:nvPr/>
        </p:nvSpPr>
        <p:spPr>
          <a:xfrm>
            <a:off x="-6" y="27135"/>
            <a:ext cx="3524256" cy="3836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11. Ripetizione e Memorizzazione</a:t>
            </a:r>
          </a:p>
        </p:txBody>
      </p:sp>
    </p:spTree>
    <p:extLst>
      <p:ext uri="{BB962C8B-B14F-4D97-AF65-F5344CB8AC3E}">
        <p14:creationId xmlns:p14="http://schemas.microsoft.com/office/powerpoint/2010/main" val="1892326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3F5BE91-506E-4A19-917F-2801991AF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0" t="10608" r="21522" b="10318"/>
          <a:stretch/>
        </p:blipFill>
        <p:spPr>
          <a:xfrm>
            <a:off x="2869886" y="549175"/>
            <a:ext cx="7023652" cy="5420139"/>
          </a:xfrm>
          <a:prstGeom prst="rect">
            <a:avLst/>
          </a:prstGeom>
        </p:spPr>
      </p:pic>
      <p:sp>
        <p:nvSpPr>
          <p:cNvPr id="7" name="Callout: linea 6">
            <a:extLst>
              <a:ext uri="{FF2B5EF4-FFF2-40B4-BE49-F238E27FC236}">
                <a16:creationId xmlns:a16="http://schemas.microsoft.com/office/drawing/2014/main" id="{A5A3F438-0F5A-4F90-B1BF-66CBEA978987}"/>
              </a:ext>
            </a:extLst>
          </p:cNvPr>
          <p:cNvSpPr/>
          <p:nvPr/>
        </p:nvSpPr>
        <p:spPr>
          <a:xfrm>
            <a:off x="9092647" y="2092739"/>
            <a:ext cx="2784162" cy="1396297"/>
          </a:xfrm>
          <a:prstGeom prst="borderCallout1">
            <a:avLst>
              <a:gd name="adj1" fmla="val 18750"/>
              <a:gd name="adj2" fmla="val -8333"/>
              <a:gd name="adj3" fmla="val 85671"/>
              <a:gd name="adj4" fmla="val -663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Qui si scrive quel che ci si ricorda del blocco di testo</a:t>
            </a: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F1DBCBF2-3B28-45E6-BFE9-4C94A6061F87}"/>
              </a:ext>
            </a:extLst>
          </p:cNvPr>
          <p:cNvSpPr/>
          <p:nvPr/>
        </p:nvSpPr>
        <p:spPr>
          <a:xfrm>
            <a:off x="9092647" y="4160078"/>
            <a:ext cx="2784162" cy="1285461"/>
          </a:xfrm>
          <a:prstGeom prst="borderCallout1">
            <a:avLst>
              <a:gd name="adj1" fmla="val 18750"/>
              <a:gd name="adj2" fmla="val -8333"/>
              <a:gd name="adj3" fmla="val 130486"/>
              <a:gd name="adj4" fmla="val -244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Qui lo si confronta col blocco di testo originario</a:t>
            </a:r>
          </a:p>
        </p:txBody>
      </p:sp>
      <p:sp>
        <p:nvSpPr>
          <p:cNvPr id="6" name="Pulsante di azione: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3B5FD4B-2CB1-440C-A325-30C58B5D0294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8AC2B1-0676-B762-D8E0-03C6CE57B8F4}"/>
              </a:ext>
            </a:extLst>
          </p:cNvPr>
          <p:cNvSpPr txBox="1"/>
          <p:nvPr/>
        </p:nvSpPr>
        <p:spPr>
          <a:xfrm>
            <a:off x="485775" y="2359600"/>
            <a:ext cx="212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… poi il ricordo dei dettagli memorizzati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B07F96-9BE1-4683-3CE8-0C4F394C5C7E}"/>
              </a:ext>
            </a:extLst>
          </p:cNvPr>
          <p:cNvSpPr txBox="1"/>
          <p:nvPr/>
        </p:nvSpPr>
        <p:spPr>
          <a:xfrm>
            <a:off x="-6" y="27135"/>
            <a:ext cx="3524256" cy="3836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11. Ripetizione e Memorizzazione</a:t>
            </a:r>
          </a:p>
        </p:txBody>
      </p:sp>
    </p:spTree>
    <p:extLst>
      <p:ext uri="{BB962C8B-B14F-4D97-AF65-F5344CB8AC3E}">
        <p14:creationId xmlns:p14="http://schemas.microsoft.com/office/powerpoint/2010/main" val="2708291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A63AF-2DCE-492C-9708-3022170E1FCE}"/>
              </a:ext>
            </a:extLst>
          </p:cNvPr>
          <p:cNvSpPr txBox="1"/>
          <p:nvPr/>
        </p:nvSpPr>
        <p:spPr>
          <a:xfrm>
            <a:off x="-5" y="27136"/>
            <a:ext cx="14973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12. Scripts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CFDE315-37EE-4359-81E9-DFC31EBF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516" y="582884"/>
            <a:ext cx="280768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script del ristorante 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 di testo 2">
            <a:extLst>
              <a:ext uri="{FF2B5EF4-FFF2-40B4-BE49-F238E27FC236}">
                <a16:creationId xmlns:a16="http://schemas.microsoft.com/office/drawing/2014/main" id="{76BD91EC-CB19-45FB-8925-7F79140DE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516" y="1205009"/>
            <a:ext cx="2807680" cy="44479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Scena 1: 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Ingresso nel ristorante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occhi ai tavoli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posto per sedersi,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tavola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posizione seduta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Scena 2: 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chiedere il menu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leggere il menu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decidere cosa ordinare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ordinare al cameriere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Scena 3: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ottenere il cibo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mangiare il cibo 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Scena 4: 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chiedere il conto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ottenere il conto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andare alla cassa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pagare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uscire dal ristorante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ulsante di azione: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2DF74F5-5EB0-4A41-804F-D271110575EA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48259F-BC1F-8BC7-03B3-3A7C2EB246DE}"/>
              </a:ext>
            </a:extLst>
          </p:cNvPr>
          <p:cNvSpPr txBox="1"/>
          <p:nvPr/>
        </p:nvSpPr>
        <p:spPr>
          <a:xfrm>
            <a:off x="1021977" y="2209056"/>
            <a:ext cx="2487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Lo Script è una struttura cognitiva di base che orienta i comportamenti in contesti simili tra di loro                             (vedi esempio del ristorante).</a:t>
            </a:r>
          </a:p>
        </p:txBody>
      </p:sp>
    </p:spTree>
    <p:extLst>
      <p:ext uri="{BB962C8B-B14F-4D97-AF65-F5344CB8AC3E}">
        <p14:creationId xmlns:p14="http://schemas.microsoft.com/office/powerpoint/2010/main" val="458737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A63AF-2DCE-492C-9708-3022170E1FCE}"/>
              </a:ext>
            </a:extLst>
          </p:cNvPr>
          <p:cNvSpPr txBox="1"/>
          <p:nvPr/>
        </p:nvSpPr>
        <p:spPr>
          <a:xfrm>
            <a:off x="-5" y="27136"/>
            <a:ext cx="14973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12. Scripts</a:t>
            </a:r>
          </a:p>
        </p:txBody>
      </p:sp>
      <p:sp>
        <p:nvSpPr>
          <p:cNvPr id="5" name="Pulsante di azione: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2DF74F5-5EB0-4A41-804F-D271110575EA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36BDBF-C700-7D32-1D1B-1CBF7EAA9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507" y="753036"/>
            <a:ext cx="6483963" cy="43344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9870CB-6CB5-BD40-3707-CF6DD89A836B}"/>
              </a:ext>
            </a:extLst>
          </p:cNvPr>
          <p:cNvSpPr txBox="1"/>
          <p:nvPr/>
        </p:nvSpPr>
        <p:spPr>
          <a:xfrm>
            <a:off x="403411" y="1715997"/>
            <a:ext cx="27293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Ma lo Script può anche essere inteso anche come un copione che certi processi tendono a replicare in contesti simili.</a:t>
            </a:r>
          </a:p>
          <a:p>
            <a:pPr algn="ctr"/>
            <a:endParaRPr lang="it-IT" sz="1400" dirty="0"/>
          </a:p>
          <a:p>
            <a:pPr algn="ctr"/>
            <a:r>
              <a:rPr lang="it-IT" sz="1400" dirty="0"/>
              <a:t>Di seguito, l’esempio di uno script relativo ad un processo storico.</a:t>
            </a:r>
          </a:p>
        </p:txBody>
      </p:sp>
    </p:spTree>
    <p:extLst>
      <p:ext uri="{BB962C8B-B14F-4D97-AF65-F5344CB8AC3E}">
        <p14:creationId xmlns:p14="http://schemas.microsoft.com/office/powerpoint/2010/main" val="1214821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A63AF-2DCE-492C-9708-3022170E1FCE}"/>
              </a:ext>
            </a:extLst>
          </p:cNvPr>
          <p:cNvSpPr txBox="1"/>
          <p:nvPr/>
        </p:nvSpPr>
        <p:spPr>
          <a:xfrm>
            <a:off x="-5" y="27136"/>
            <a:ext cx="42044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13. Stili cognitivi e percorsi paralleli</a:t>
            </a:r>
          </a:p>
        </p:txBody>
      </p:sp>
      <p:sp>
        <p:nvSpPr>
          <p:cNvPr id="5" name="Pulsante di azione: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2DF74F5-5EB0-4A41-804F-D271110575EA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48259F-BC1F-8BC7-03B3-3A7C2EB246DE}"/>
              </a:ext>
            </a:extLst>
          </p:cNvPr>
          <p:cNvSpPr txBox="1"/>
          <p:nvPr/>
        </p:nvSpPr>
        <p:spPr>
          <a:xfrm>
            <a:off x="3290048" y="653300"/>
            <a:ext cx="420445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teoria, ogni studente potrebbe utilizzare del materiale di apprendimento strutturato in accordo col proprio stile cognitivo, per avere un impatto per così dire “dolce” con ciò che deve imparare.</a:t>
            </a:r>
            <a:endParaRPr lang="it-IT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6298B2-0C90-D793-95D4-2587E28E3788}"/>
              </a:ext>
            </a:extLst>
          </p:cNvPr>
          <p:cNvSpPr txBox="1"/>
          <p:nvPr/>
        </p:nvSpPr>
        <p:spPr>
          <a:xfrm>
            <a:off x="3290048" y="1926577"/>
            <a:ext cx="411480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In pratica, è molto difficile progettare tali interventi. </a:t>
            </a:r>
          </a:p>
          <a:p>
            <a:pPr algn="ctr"/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E’ possibile però concepire almeno due percorsi paralleli di studio consoni a due polarizzazioni abbastanza semplici da gestire:</a:t>
            </a:r>
          </a:p>
          <a:p>
            <a:pPr algn="ctr"/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 lo stile ANALITICO</a:t>
            </a:r>
          </a:p>
          <a:p>
            <a:pPr algn="ctr"/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 lo stile SINTETICO</a:t>
            </a:r>
            <a:endParaRPr lang="it-IT" sz="1400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9BD1FB4-55EC-627F-75CF-18A639D19607}"/>
              </a:ext>
            </a:extLst>
          </p:cNvPr>
          <p:cNvCxnSpPr>
            <a:cxnSpLocks/>
          </p:cNvCxnSpPr>
          <p:nvPr/>
        </p:nvCxnSpPr>
        <p:spPr>
          <a:xfrm>
            <a:off x="5279090" y="1614920"/>
            <a:ext cx="0" cy="3295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3774BA4F-18B1-AA9B-E235-D6A3075DC2C5}"/>
              </a:ext>
            </a:extLst>
          </p:cNvPr>
          <p:cNvGrpSpPr/>
          <p:nvPr/>
        </p:nvGrpSpPr>
        <p:grpSpPr>
          <a:xfrm>
            <a:off x="3290048" y="3641155"/>
            <a:ext cx="4204452" cy="1152525"/>
            <a:chOff x="3663465" y="4196529"/>
            <a:chExt cx="3524250" cy="1152525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D3A96E0-7699-C9D9-7E1D-F4143B0DF10D}"/>
                </a:ext>
              </a:extLst>
            </p:cNvPr>
            <p:cNvSpPr/>
            <p:nvPr/>
          </p:nvSpPr>
          <p:spPr>
            <a:xfrm>
              <a:off x="3663465" y="4196529"/>
              <a:ext cx="3524250" cy="1152525"/>
            </a:xfrm>
            <a:prstGeom prst="rect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28630CA-7508-3BD7-BB76-25BB5F8EDDE9}"/>
                </a:ext>
              </a:extLst>
            </p:cNvPr>
            <p:cNvSpPr/>
            <p:nvPr/>
          </p:nvSpPr>
          <p:spPr>
            <a:xfrm>
              <a:off x="4340375" y="4336229"/>
              <a:ext cx="217805" cy="2317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7B56F403-CA12-5F6D-7176-FA64A31050AA}"/>
                </a:ext>
              </a:extLst>
            </p:cNvPr>
            <p:cNvSpPr/>
            <p:nvPr/>
          </p:nvSpPr>
          <p:spPr>
            <a:xfrm>
              <a:off x="5093485" y="4330514"/>
              <a:ext cx="217805" cy="2317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FF68E039-6D10-BBC5-891A-4A4A53D9F7A2}"/>
                </a:ext>
              </a:extLst>
            </p:cNvPr>
            <p:cNvSpPr/>
            <p:nvPr/>
          </p:nvSpPr>
          <p:spPr>
            <a:xfrm>
              <a:off x="5883425" y="4327974"/>
              <a:ext cx="217805" cy="2317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4E731365-B314-B68A-608A-886AA10DB704}"/>
                </a:ext>
              </a:extLst>
            </p:cNvPr>
            <p:cNvCxnSpPr/>
            <p:nvPr/>
          </p:nvCxnSpPr>
          <p:spPr>
            <a:xfrm>
              <a:off x="3839360" y="4453704"/>
              <a:ext cx="4616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25C6B09E-C4B0-B9EB-EDEA-00FF1E725507}"/>
                </a:ext>
              </a:extLst>
            </p:cNvPr>
            <p:cNvCxnSpPr/>
            <p:nvPr/>
          </p:nvCxnSpPr>
          <p:spPr>
            <a:xfrm>
              <a:off x="4595010" y="4453069"/>
              <a:ext cx="4616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7AA6204E-DE89-0D28-C901-20D5F6C77E93}"/>
                </a:ext>
              </a:extLst>
            </p:cNvPr>
            <p:cNvCxnSpPr/>
            <p:nvPr/>
          </p:nvCxnSpPr>
          <p:spPr>
            <a:xfrm>
              <a:off x="4583580" y="5100134"/>
              <a:ext cx="1356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74C430AA-480D-D7E5-DC78-184E23438EB7}"/>
                </a:ext>
              </a:extLst>
            </p:cNvPr>
            <p:cNvSpPr/>
            <p:nvPr/>
          </p:nvSpPr>
          <p:spPr>
            <a:xfrm>
              <a:off x="4614695" y="4992184"/>
              <a:ext cx="217805" cy="2317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1F5597E6-B578-633C-AD69-AFAADAFE165F}"/>
                </a:ext>
              </a:extLst>
            </p:cNvPr>
            <p:cNvSpPr/>
            <p:nvPr/>
          </p:nvSpPr>
          <p:spPr>
            <a:xfrm>
              <a:off x="4885205" y="4987104"/>
              <a:ext cx="217805" cy="2317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DB44666B-D02F-8416-86EE-5BA6191FAA0C}"/>
                </a:ext>
              </a:extLst>
            </p:cNvPr>
            <p:cNvCxnSpPr/>
            <p:nvPr/>
          </p:nvCxnSpPr>
          <p:spPr>
            <a:xfrm>
              <a:off x="5375425" y="4453069"/>
              <a:ext cx="4616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3CF77A3C-A260-B83A-D66A-B09EF4A7DC67}"/>
                </a:ext>
              </a:extLst>
            </p:cNvPr>
            <p:cNvCxnSpPr/>
            <p:nvPr/>
          </p:nvCxnSpPr>
          <p:spPr>
            <a:xfrm>
              <a:off x="6203465" y="4447989"/>
              <a:ext cx="4616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A36CDC9F-0616-DCD1-1FAE-0F427BD7A719}"/>
                </a:ext>
              </a:extLst>
            </p:cNvPr>
            <p:cNvCxnSpPr/>
            <p:nvPr/>
          </p:nvCxnSpPr>
          <p:spPr>
            <a:xfrm>
              <a:off x="3839360" y="5116644"/>
              <a:ext cx="4616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710E1D77-5E95-6CC7-CB1D-E231B5FCED72}"/>
                </a:ext>
              </a:extLst>
            </p:cNvPr>
            <p:cNvCxnSpPr/>
            <p:nvPr/>
          </p:nvCxnSpPr>
          <p:spPr>
            <a:xfrm>
              <a:off x="6207910" y="5091879"/>
              <a:ext cx="4616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BB0ADCD5-DCA5-AD45-4880-C246BE5CA838}"/>
                </a:ext>
              </a:extLst>
            </p:cNvPr>
            <p:cNvSpPr/>
            <p:nvPr/>
          </p:nvSpPr>
          <p:spPr>
            <a:xfrm>
              <a:off x="4338470" y="4992184"/>
              <a:ext cx="217805" cy="2317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35" name="Ovale 34">
              <a:extLst>
                <a:ext uri="{FF2B5EF4-FFF2-40B4-BE49-F238E27FC236}">
                  <a16:creationId xmlns:a16="http://schemas.microsoft.com/office/drawing/2014/main" id="{A87339D0-37B6-E336-43E3-DFFC9EB54D96}"/>
                </a:ext>
              </a:extLst>
            </p:cNvPr>
            <p:cNvSpPr/>
            <p:nvPr/>
          </p:nvSpPr>
          <p:spPr>
            <a:xfrm>
              <a:off x="5152540" y="4987104"/>
              <a:ext cx="217805" cy="2317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689BA08A-B0AF-B341-6DF2-663F0EE765BC}"/>
                </a:ext>
              </a:extLst>
            </p:cNvPr>
            <p:cNvSpPr/>
            <p:nvPr/>
          </p:nvSpPr>
          <p:spPr>
            <a:xfrm>
              <a:off x="5428765" y="4987104"/>
              <a:ext cx="217805" cy="2317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F393586E-1F1C-BC0C-93A0-DE5A7BDE1E38}"/>
                </a:ext>
              </a:extLst>
            </p:cNvPr>
            <p:cNvSpPr/>
            <p:nvPr/>
          </p:nvSpPr>
          <p:spPr>
            <a:xfrm>
              <a:off x="5974865" y="4984564"/>
              <a:ext cx="217805" cy="2317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D2629B71-70CF-3750-2260-C61AE21958CD}"/>
                </a:ext>
              </a:extLst>
            </p:cNvPr>
            <p:cNvSpPr/>
            <p:nvPr/>
          </p:nvSpPr>
          <p:spPr>
            <a:xfrm>
              <a:off x="5699275" y="4982024"/>
              <a:ext cx="217805" cy="23177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91EB6064-9156-5081-D051-59566F9F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6C461221-0898-7CDC-9136-CD1749A1E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D61A4C2D-FEBC-4A40-ABBF-B45571A73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2E3C063F-BC28-C2B0-2A72-07408B363980}"/>
              </a:ext>
            </a:extLst>
          </p:cNvPr>
          <p:cNvCxnSpPr>
            <a:cxnSpLocks/>
          </p:cNvCxnSpPr>
          <p:nvPr/>
        </p:nvCxnSpPr>
        <p:spPr>
          <a:xfrm>
            <a:off x="5281686" y="3311572"/>
            <a:ext cx="0" cy="3295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038B7AB-3C03-B453-AA9D-14C31F8FD628}"/>
              </a:ext>
            </a:extLst>
          </p:cNvPr>
          <p:cNvSpPr txBox="1"/>
          <p:nvPr/>
        </p:nvSpPr>
        <p:spPr>
          <a:xfrm>
            <a:off x="-126892" y="4390871"/>
            <a:ext cx="34307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Percorso di studio per lo stile ANALITICO</a:t>
            </a:r>
            <a:endParaRPr lang="it-IT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091E028-EF19-1906-E94C-76C9DE9B0EEE}"/>
              </a:ext>
            </a:extLst>
          </p:cNvPr>
          <p:cNvSpPr txBox="1"/>
          <p:nvPr/>
        </p:nvSpPr>
        <p:spPr>
          <a:xfrm>
            <a:off x="-133937" y="3708236"/>
            <a:ext cx="34307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Percorso di studio per lo stile SINTETICO</a:t>
            </a:r>
            <a:endParaRPr lang="it-IT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DF3E6052-CECB-880E-57EF-D11D5B6C5E0C}"/>
              </a:ext>
            </a:extLst>
          </p:cNvPr>
          <p:cNvSpPr txBox="1"/>
          <p:nvPr/>
        </p:nvSpPr>
        <p:spPr>
          <a:xfrm>
            <a:off x="7571013" y="3524919"/>
            <a:ext cx="343073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Nel caso della polarizzazione analitico-sintetico è pensabile la realizzazione di un percorso ricco di dettagli ed un altro che mostri gli stessi contenuti ad un livello di sintesi superiore, magari sotto forma di mappe concettuali</a:t>
            </a:r>
            <a:endParaRPr lang="it-IT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60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A63AF-2DCE-492C-9708-3022170E1FCE}"/>
              </a:ext>
            </a:extLst>
          </p:cNvPr>
          <p:cNvSpPr txBox="1"/>
          <p:nvPr/>
        </p:nvSpPr>
        <p:spPr>
          <a:xfrm>
            <a:off x="-5" y="27136"/>
            <a:ext cx="42044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14. Usare Algoritmi</a:t>
            </a:r>
          </a:p>
        </p:txBody>
      </p:sp>
      <p:sp>
        <p:nvSpPr>
          <p:cNvPr id="5" name="Pulsante di azione: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2DF74F5-5EB0-4A41-804F-D271110575EA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48259F-BC1F-8BC7-03B3-3A7C2EB246DE}"/>
              </a:ext>
            </a:extLst>
          </p:cNvPr>
          <p:cNvSpPr txBox="1"/>
          <p:nvPr/>
        </p:nvSpPr>
        <p:spPr>
          <a:xfrm>
            <a:off x="2134270" y="822732"/>
            <a:ext cx="3848742" cy="10635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719455" algn="ctr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Molti problemi di apprendimento nascono banalmente dal non conoscere la procedura adatta per risolvere un problema o per eseguire un compito ...</a:t>
            </a:r>
            <a:endParaRPr lang="it-IT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9BD1FB4-55EC-627F-75CF-18A639D19607}"/>
              </a:ext>
            </a:extLst>
          </p:cNvPr>
          <p:cNvCxnSpPr>
            <a:cxnSpLocks/>
          </p:cNvCxnSpPr>
          <p:nvPr/>
        </p:nvCxnSpPr>
        <p:spPr>
          <a:xfrm>
            <a:off x="3649539" y="1855536"/>
            <a:ext cx="0" cy="3295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0">
            <a:extLst>
              <a:ext uri="{FF2B5EF4-FFF2-40B4-BE49-F238E27FC236}">
                <a16:creationId xmlns:a16="http://schemas.microsoft.com/office/drawing/2014/main" id="{91EB6064-9156-5081-D051-59566F9F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6C461221-0898-7CDC-9136-CD1749A1E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D61A4C2D-FEBC-4A40-ABBF-B45571A73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05" y="333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2E3C063F-BC28-C2B0-2A72-07408B363980}"/>
              </a:ext>
            </a:extLst>
          </p:cNvPr>
          <p:cNvCxnSpPr>
            <a:cxnSpLocks/>
          </p:cNvCxnSpPr>
          <p:nvPr/>
        </p:nvCxnSpPr>
        <p:spPr>
          <a:xfrm>
            <a:off x="3635325" y="3496440"/>
            <a:ext cx="0" cy="3295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B867B5-FD76-2406-8FBD-0DA042D2C4B1}"/>
              </a:ext>
            </a:extLst>
          </p:cNvPr>
          <p:cNvSpPr txBox="1"/>
          <p:nvPr/>
        </p:nvSpPr>
        <p:spPr>
          <a:xfrm>
            <a:off x="2305385" y="2175906"/>
            <a:ext cx="3327040" cy="1311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719455" algn="ctr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la messa a punto di adeguati algoritmi e il loro insegnamento intendono garantire allo studente il suo diritto ad avere spiegazioni chiare e precise …</a:t>
            </a:r>
            <a:endParaRPr lang="it-IT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E1F9F5-E44C-716C-1D05-2476CA2F400E}"/>
              </a:ext>
            </a:extLst>
          </p:cNvPr>
          <p:cNvSpPr txBox="1"/>
          <p:nvPr/>
        </p:nvSpPr>
        <p:spPr>
          <a:xfrm>
            <a:off x="2134270" y="3826023"/>
            <a:ext cx="3669270" cy="10635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719455" algn="ctr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e possono costituire un passo verso l’emancipazione dall’ignoranza da parte di chi non ha avuto l’opportunità di sapere come si fa” una certa cosa.</a:t>
            </a:r>
            <a:endParaRPr lang="it-IT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8A6B11CA-8A58-3C5A-CF7C-B26A6E3E7431}"/>
              </a:ext>
            </a:extLst>
          </p:cNvPr>
          <p:cNvSpPr/>
          <p:nvPr/>
        </p:nvSpPr>
        <p:spPr>
          <a:xfrm>
            <a:off x="5632425" y="2489919"/>
            <a:ext cx="1543050" cy="5143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ECC370C-99FC-93C9-B53D-F1E5EB609F69}"/>
              </a:ext>
            </a:extLst>
          </p:cNvPr>
          <p:cNvSpPr txBox="1"/>
          <p:nvPr/>
        </p:nvSpPr>
        <p:spPr>
          <a:xfrm>
            <a:off x="7486650" y="2489919"/>
            <a:ext cx="4705350" cy="5680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719455" algn="ctr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seguito in esempio di algoritmo per l’esecuzione dell’</a:t>
            </a:r>
            <a:r>
              <a:rPr lang="it-IT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 logica</a:t>
            </a:r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(livello scuola dell’obbligo).</a:t>
            </a:r>
            <a:endParaRPr lang="it-IT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43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A63AF-2DCE-492C-9708-3022170E1FCE}"/>
              </a:ext>
            </a:extLst>
          </p:cNvPr>
          <p:cNvSpPr txBox="1"/>
          <p:nvPr/>
        </p:nvSpPr>
        <p:spPr>
          <a:xfrm>
            <a:off x="-5" y="27136"/>
            <a:ext cx="42044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14. Usare Algoritmi</a:t>
            </a:r>
          </a:p>
        </p:txBody>
      </p:sp>
      <p:sp>
        <p:nvSpPr>
          <p:cNvPr id="5" name="Pulsante di azione: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2DF74F5-5EB0-4A41-804F-D271110575EA}"/>
              </a:ext>
            </a:extLst>
          </p:cNvPr>
          <p:cNvSpPr/>
          <p:nvPr/>
        </p:nvSpPr>
        <p:spPr>
          <a:xfrm>
            <a:off x="11441722" y="146640"/>
            <a:ext cx="590843" cy="499659"/>
          </a:xfrm>
          <a:prstGeom prst="actionButtonHome">
            <a:avLst/>
          </a:prstGeom>
          <a:solidFill>
            <a:srgbClr val="17B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91EB6064-9156-5081-D051-59566F9F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6C461221-0898-7CDC-9136-CD1749A1E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4371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D61A4C2D-FEBC-4A40-ABBF-B45571A73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05" y="333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89ACD1A5-B1E2-E4DB-DBC2-3FB505018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972" y="0"/>
            <a:ext cx="6308481" cy="616500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78938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420E7E1-7F8D-B733-2959-502C73ED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419"/>
          <a:stretch/>
        </p:blipFill>
        <p:spPr>
          <a:xfrm>
            <a:off x="0" y="738046"/>
            <a:ext cx="12192000" cy="611995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BDDD89F-8AF0-2DF7-0FAF-B77CA69ACABE}"/>
              </a:ext>
            </a:extLst>
          </p:cNvPr>
          <p:cNvSpPr/>
          <p:nvPr/>
        </p:nvSpPr>
        <p:spPr>
          <a:xfrm>
            <a:off x="0" y="-62753"/>
            <a:ext cx="12192000" cy="800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SCENARIO: un contesto di fruizione</a:t>
            </a:r>
          </a:p>
        </p:txBody>
      </p:sp>
    </p:spTree>
    <p:extLst>
      <p:ext uri="{BB962C8B-B14F-4D97-AF65-F5344CB8AC3E}">
        <p14:creationId xmlns:p14="http://schemas.microsoft.com/office/powerpoint/2010/main" val="367140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E0A8C041-7198-6C1B-EF23-D910959963C1}"/>
              </a:ext>
            </a:extLst>
          </p:cNvPr>
          <p:cNvGrpSpPr/>
          <p:nvPr/>
        </p:nvGrpSpPr>
        <p:grpSpPr>
          <a:xfrm>
            <a:off x="2241177" y="40911"/>
            <a:ext cx="7458637" cy="2087855"/>
            <a:chOff x="2241177" y="40911"/>
            <a:chExt cx="7458637" cy="2087855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C1841C8-3E67-4652-8485-56B94A88D8A2}"/>
                </a:ext>
              </a:extLst>
            </p:cNvPr>
            <p:cNvSpPr txBox="1"/>
            <p:nvPr/>
          </p:nvSpPr>
          <p:spPr>
            <a:xfrm>
              <a:off x="3941159" y="1482435"/>
              <a:ext cx="385156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/>
                <a:t>3 4 7 5 5 0 0 6 1 4</a:t>
              </a:r>
            </a:p>
          </p:txBody>
        </p: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FDD14715-7A6A-42B5-9AF7-BE0E43DA6042}"/>
                </a:ext>
              </a:extLst>
            </p:cNvPr>
            <p:cNvGrpSpPr/>
            <p:nvPr/>
          </p:nvGrpSpPr>
          <p:grpSpPr>
            <a:xfrm>
              <a:off x="2241177" y="478864"/>
              <a:ext cx="7458637" cy="808656"/>
              <a:chOff x="3543031" y="478864"/>
              <a:chExt cx="4843078" cy="808656"/>
            </a:xfrm>
          </p:grpSpPr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C1382E45-6873-4293-B419-0801C94447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7974" y="858982"/>
                <a:ext cx="0" cy="4285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F5A433B-F114-440D-8456-A01FDEF472B9}"/>
                  </a:ext>
                </a:extLst>
              </p:cNvPr>
              <p:cNvSpPr txBox="1"/>
              <p:nvPr/>
            </p:nvSpPr>
            <p:spPr>
              <a:xfrm>
                <a:off x="3543031" y="478864"/>
                <a:ext cx="484307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… si possono disaggregare dieci unità di informazione difficili da ricordare …</a:t>
                </a:r>
              </a:p>
            </p:txBody>
          </p: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27EF98E-2D11-40B8-B01F-68104D85C6C7}"/>
                </a:ext>
              </a:extLst>
            </p:cNvPr>
            <p:cNvSpPr txBox="1"/>
            <p:nvPr/>
          </p:nvSpPr>
          <p:spPr>
            <a:xfrm>
              <a:off x="3969333" y="40911"/>
              <a:ext cx="3851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Ad esempio,…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55E7BC-0784-DCC5-444C-35CB229A21AB}"/>
              </a:ext>
            </a:extLst>
          </p:cNvPr>
          <p:cNvSpPr txBox="1"/>
          <p:nvPr/>
        </p:nvSpPr>
        <p:spPr>
          <a:xfrm>
            <a:off x="-6" y="27138"/>
            <a:ext cx="23343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1. </a:t>
            </a:r>
            <a:r>
              <a:rPr lang="it-IT" dirty="0" err="1"/>
              <a:t>Chunk</a:t>
            </a:r>
            <a:r>
              <a:rPr lang="it-IT" dirty="0"/>
              <a:t> e Chunking</a:t>
            </a:r>
          </a:p>
        </p:txBody>
      </p:sp>
    </p:spTree>
    <p:extLst>
      <p:ext uri="{BB962C8B-B14F-4D97-AF65-F5344CB8AC3E}">
        <p14:creationId xmlns:p14="http://schemas.microsoft.com/office/powerpoint/2010/main" val="2280780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C332078B-7196-EFE0-3EEE-D703BB96AB5D}"/>
              </a:ext>
            </a:extLst>
          </p:cNvPr>
          <p:cNvCxnSpPr>
            <a:cxnSpLocks/>
          </p:cNvCxnSpPr>
          <p:nvPr/>
        </p:nvCxnSpPr>
        <p:spPr>
          <a:xfrm flipV="1">
            <a:off x="6096000" y="1569770"/>
            <a:ext cx="8582" cy="3728371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84C072C-18D6-DE1D-7FD1-2970D558864B}"/>
              </a:ext>
            </a:extLst>
          </p:cNvPr>
          <p:cNvCxnSpPr>
            <a:cxnSpLocks/>
          </p:cNvCxnSpPr>
          <p:nvPr/>
        </p:nvCxnSpPr>
        <p:spPr>
          <a:xfrm>
            <a:off x="9823144" y="1611401"/>
            <a:ext cx="31903" cy="453989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FA51B50-D8A7-7AF1-C03F-F8EB33C68E10}"/>
              </a:ext>
            </a:extLst>
          </p:cNvPr>
          <p:cNvCxnSpPr>
            <a:cxnSpLocks/>
          </p:cNvCxnSpPr>
          <p:nvPr/>
        </p:nvCxnSpPr>
        <p:spPr>
          <a:xfrm flipH="1">
            <a:off x="2436286" y="1604621"/>
            <a:ext cx="8057" cy="453115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6B0A1BF-3915-515C-FEFE-26D8DE63D28D}"/>
              </a:ext>
            </a:extLst>
          </p:cNvPr>
          <p:cNvCxnSpPr>
            <a:cxnSpLocks/>
          </p:cNvCxnSpPr>
          <p:nvPr/>
        </p:nvCxnSpPr>
        <p:spPr>
          <a:xfrm>
            <a:off x="2446437" y="6135773"/>
            <a:ext cx="252318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 di testo 2">
            <a:extLst>
              <a:ext uri="{FF2B5EF4-FFF2-40B4-BE49-F238E27FC236}">
                <a16:creationId xmlns:a16="http://schemas.microsoft.com/office/drawing/2014/main" id="{DDE117D1-B1A1-FFC5-F9C4-C9423A30C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757" y="5395831"/>
            <a:ext cx="2314295" cy="5877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Sviluppo della persona              sotto il profilo intellettivo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asella di testo 2">
            <a:extLst>
              <a:ext uri="{FF2B5EF4-FFF2-40B4-BE49-F238E27FC236}">
                <a16:creationId xmlns:a16="http://schemas.microsoft.com/office/drawing/2014/main" id="{63CCD3CD-6467-A4D1-7579-569CA4EE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764" y="2682632"/>
            <a:ext cx="1284134" cy="4618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Emancipazione dall’ignoranza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asella di testo 2">
            <a:extLst>
              <a:ext uri="{FF2B5EF4-FFF2-40B4-BE49-F238E27FC236}">
                <a16:creationId xmlns:a16="http://schemas.microsoft.com/office/drawing/2014/main" id="{8A99D1DB-E162-5477-746B-666E2C7A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764" y="3328190"/>
            <a:ext cx="1284134" cy="4618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Autonomia                 di pensiero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asella di testo 2">
            <a:extLst>
              <a:ext uri="{FF2B5EF4-FFF2-40B4-BE49-F238E27FC236}">
                <a16:creationId xmlns:a16="http://schemas.microsoft.com/office/drawing/2014/main" id="{75C03568-9AED-737E-8609-8FA55B42F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770" y="4011088"/>
            <a:ext cx="2116270" cy="4618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Creazione auto-diretta della conoscenza (progettualità)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asella di testo 2">
            <a:extLst>
              <a:ext uri="{FF2B5EF4-FFF2-40B4-BE49-F238E27FC236}">
                <a16:creationId xmlns:a16="http://schemas.microsoft.com/office/drawing/2014/main" id="{C7664123-6BA5-C9EA-F279-D08BA5A67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942" y="2682632"/>
            <a:ext cx="2008698" cy="461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Sviluppo del ragionamento ipotetico-deduttivo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asella di testo 2">
            <a:extLst>
              <a:ext uri="{FF2B5EF4-FFF2-40B4-BE49-F238E27FC236}">
                <a16:creationId xmlns:a16="http://schemas.microsoft.com/office/drawing/2014/main" id="{F2F556CD-7011-25E8-2CB2-8E54394E3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941" y="3354548"/>
            <a:ext cx="2008699" cy="461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Sviluppo di abilità interpretative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Casella di testo 2">
            <a:extLst>
              <a:ext uri="{FF2B5EF4-FFF2-40B4-BE49-F238E27FC236}">
                <a16:creationId xmlns:a16="http://schemas.microsoft.com/office/drawing/2014/main" id="{D63713BB-4140-135B-01CD-57440B8C7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940" y="3976646"/>
            <a:ext cx="2008699" cy="461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Sviluppo di abilità valutative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268E2C6-007C-E40F-15AF-7CFEF41A6315}"/>
              </a:ext>
            </a:extLst>
          </p:cNvPr>
          <p:cNvCxnSpPr>
            <a:cxnSpLocks/>
          </p:cNvCxnSpPr>
          <p:nvPr/>
        </p:nvCxnSpPr>
        <p:spPr>
          <a:xfrm>
            <a:off x="7486573" y="6135773"/>
            <a:ext cx="2314296" cy="1552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 di testo 2">
            <a:extLst>
              <a:ext uri="{FF2B5EF4-FFF2-40B4-BE49-F238E27FC236}">
                <a16:creationId xmlns:a16="http://schemas.microsoft.com/office/drawing/2014/main" id="{BCA60A67-C68D-D569-38A7-CA2A36B5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347" y="2682632"/>
            <a:ext cx="2239594" cy="461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Stimolazione della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inventiva personale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Casella di testo 2">
            <a:extLst>
              <a:ext uri="{FF2B5EF4-FFF2-40B4-BE49-F238E27FC236}">
                <a16:creationId xmlns:a16="http://schemas.microsoft.com/office/drawing/2014/main" id="{21386880-8E5B-12FA-F39E-021EDD91F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251" y="3354548"/>
            <a:ext cx="2239595" cy="461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Stimolazione della                produzione creativa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Casella di testo 2">
            <a:extLst>
              <a:ext uri="{FF2B5EF4-FFF2-40B4-BE49-F238E27FC236}">
                <a16:creationId xmlns:a16="http://schemas.microsoft.com/office/drawing/2014/main" id="{F27BC6EC-D084-775A-03B9-7BCEE4977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250" y="4020270"/>
            <a:ext cx="2239596" cy="461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Stimolazione del pensiero divergente nel </a:t>
            </a:r>
            <a:r>
              <a:rPr kumimoji="0" lang="it-IT" alt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solving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Casella di testo 2">
            <a:extLst>
              <a:ext uri="{FF2B5EF4-FFF2-40B4-BE49-F238E27FC236}">
                <a16:creationId xmlns:a16="http://schemas.microsoft.com/office/drawing/2014/main" id="{871E7C5B-53BE-EBDF-D6BC-2F5B1A99A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42" y="1064506"/>
            <a:ext cx="2314294" cy="56037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RISORSE COGNITIVE (Area della Conoscenza)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asella di testo 2">
            <a:extLst>
              <a:ext uri="{FF2B5EF4-FFF2-40B4-BE49-F238E27FC236}">
                <a16:creationId xmlns:a16="http://schemas.microsoft.com/office/drawing/2014/main" id="{260DBBFA-0F9A-AF41-DEF2-18E47A3B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691" y="1028995"/>
            <a:ext cx="2794713" cy="461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ESPRESSIVITA’ ed EURISTICA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(Area della Fantasia)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Casella di testo 2">
            <a:extLst>
              <a:ext uri="{FF2B5EF4-FFF2-40B4-BE49-F238E27FC236}">
                <a16:creationId xmlns:a16="http://schemas.microsoft.com/office/drawing/2014/main" id="{ECAEDBEC-6CE5-3DA5-11FF-0CE410EF1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56" y="1081365"/>
            <a:ext cx="3020181" cy="5749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PROCEDURE  e ALGORITMI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(Area del Ragionamento)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AF26DF4-4EBF-D525-8345-B55381556BD4}"/>
              </a:ext>
            </a:extLst>
          </p:cNvPr>
          <p:cNvSpPr/>
          <p:nvPr/>
        </p:nvSpPr>
        <p:spPr>
          <a:xfrm>
            <a:off x="0" y="-62753"/>
            <a:ext cx="12192000" cy="587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STRUMENTI CONCETTUALI per la PROGETTAZIONE DIDATTICA</a:t>
            </a:r>
          </a:p>
        </p:txBody>
      </p:sp>
    </p:spTree>
    <p:extLst>
      <p:ext uri="{BB962C8B-B14F-4D97-AF65-F5344CB8AC3E}">
        <p14:creationId xmlns:p14="http://schemas.microsoft.com/office/powerpoint/2010/main" val="65998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57072142-3B05-7549-43FC-2E019F23CF44}"/>
              </a:ext>
            </a:extLst>
          </p:cNvPr>
          <p:cNvGrpSpPr/>
          <p:nvPr/>
        </p:nvGrpSpPr>
        <p:grpSpPr>
          <a:xfrm>
            <a:off x="3048001" y="2992577"/>
            <a:ext cx="5999746" cy="1719871"/>
            <a:chOff x="3048001" y="2992577"/>
            <a:chExt cx="5999746" cy="171987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71C72040-7A00-4143-A55F-FAFE4A903A51}"/>
                </a:ext>
              </a:extLst>
            </p:cNvPr>
            <p:cNvSpPr txBox="1"/>
            <p:nvPr/>
          </p:nvSpPr>
          <p:spPr>
            <a:xfrm>
              <a:off x="3166228" y="2992580"/>
              <a:ext cx="119149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/>
                <a:t>3 4 7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C2D4DA3-6760-4B80-A5AB-219AD069FB98}"/>
                </a:ext>
              </a:extLst>
            </p:cNvPr>
            <p:cNvSpPr txBox="1"/>
            <p:nvPr/>
          </p:nvSpPr>
          <p:spPr>
            <a:xfrm>
              <a:off x="4599710" y="2997414"/>
              <a:ext cx="105294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/>
                <a:t>5 5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01DA9D9F-A48D-4424-8C9B-3BCF1100342C}"/>
                </a:ext>
              </a:extLst>
            </p:cNvPr>
            <p:cNvSpPr txBox="1"/>
            <p:nvPr/>
          </p:nvSpPr>
          <p:spPr>
            <a:xfrm>
              <a:off x="5895115" y="2992578"/>
              <a:ext cx="92825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/>
                <a:t>0 0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C47A6EA-45AF-43A2-A0DC-DC047520EF88}"/>
                </a:ext>
              </a:extLst>
            </p:cNvPr>
            <p:cNvSpPr txBox="1"/>
            <p:nvPr/>
          </p:nvSpPr>
          <p:spPr>
            <a:xfrm>
              <a:off x="7190052" y="2992577"/>
              <a:ext cx="149629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/>
                <a:t>6 1 4</a:t>
              </a:r>
            </a:p>
          </p:txBody>
        </p: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68F9260B-0948-4D08-AA87-73AE08ECD200}"/>
                </a:ext>
              </a:extLst>
            </p:cNvPr>
            <p:cNvGrpSpPr/>
            <p:nvPr/>
          </p:nvGrpSpPr>
          <p:grpSpPr>
            <a:xfrm>
              <a:off x="3048001" y="3739290"/>
              <a:ext cx="5999746" cy="973158"/>
              <a:chOff x="3048001" y="3739290"/>
              <a:chExt cx="5999746" cy="973158"/>
            </a:xfrm>
          </p:grpSpPr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id="{F480E498-96AA-409E-9F50-93CEE91BD4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1159" y="3767479"/>
                <a:ext cx="0" cy="3888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D7289B87-E280-4F90-93E4-46AB61915D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6506" y="3739770"/>
                <a:ext cx="0" cy="3888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ttore 2 16">
                <a:extLst>
                  <a:ext uri="{FF2B5EF4-FFF2-40B4-BE49-F238E27FC236}">
                    <a16:creationId xmlns:a16="http://schemas.microsoft.com/office/drawing/2014/main" id="{07CB3738-AA97-4182-9D9A-B17B0F5AEA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7276" y="3767478"/>
                <a:ext cx="0" cy="3888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>
                <a:extLst>
                  <a:ext uri="{FF2B5EF4-FFF2-40B4-BE49-F238E27FC236}">
                    <a16:creationId xmlns:a16="http://schemas.microsoft.com/office/drawing/2014/main" id="{07DC8AB7-2F5B-4BDB-A8B8-2CE1D14284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8197" y="3739290"/>
                <a:ext cx="0" cy="3888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A63016CF-7282-44F2-81FB-8C6B4B235F2A}"/>
                  </a:ext>
                </a:extLst>
              </p:cNvPr>
              <p:cNvSpPr txBox="1"/>
              <p:nvPr/>
            </p:nvSpPr>
            <p:spPr>
              <a:xfrm>
                <a:off x="3048001" y="4343116"/>
                <a:ext cx="59997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… in quattro unità di informazione più gestibili per la memoria</a:t>
                </a:r>
              </a:p>
            </p:txBody>
          </p:sp>
        </p:grp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0A8C041-7198-6C1B-EF23-D910959963C1}"/>
              </a:ext>
            </a:extLst>
          </p:cNvPr>
          <p:cNvGrpSpPr/>
          <p:nvPr/>
        </p:nvGrpSpPr>
        <p:grpSpPr>
          <a:xfrm>
            <a:off x="2241177" y="40911"/>
            <a:ext cx="7458637" cy="2087855"/>
            <a:chOff x="2241177" y="40911"/>
            <a:chExt cx="7458637" cy="2087855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C1841C8-3E67-4652-8485-56B94A88D8A2}"/>
                </a:ext>
              </a:extLst>
            </p:cNvPr>
            <p:cNvSpPr txBox="1"/>
            <p:nvPr/>
          </p:nvSpPr>
          <p:spPr>
            <a:xfrm>
              <a:off x="3941159" y="1482435"/>
              <a:ext cx="385156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/>
                <a:t>3 4 7 5 5 0 0 6 1 4</a:t>
              </a:r>
            </a:p>
          </p:txBody>
        </p: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FDD14715-7A6A-42B5-9AF7-BE0E43DA6042}"/>
                </a:ext>
              </a:extLst>
            </p:cNvPr>
            <p:cNvGrpSpPr/>
            <p:nvPr/>
          </p:nvGrpSpPr>
          <p:grpSpPr>
            <a:xfrm>
              <a:off x="2241177" y="478864"/>
              <a:ext cx="7458637" cy="808656"/>
              <a:chOff x="3543031" y="478864"/>
              <a:chExt cx="4843078" cy="808656"/>
            </a:xfrm>
          </p:grpSpPr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C1382E45-6873-4293-B419-0801C94447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7974" y="858982"/>
                <a:ext cx="0" cy="4285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F5A433B-F114-440D-8456-A01FDEF472B9}"/>
                  </a:ext>
                </a:extLst>
              </p:cNvPr>
              <p:cNvSpPr txBox="1"/>
              <p:nvPr/>
            </p:nvSpPr>
            <p:spPr>
              <a:xfrm>
                <a:off x="3543031" y="478864"/>
                <a:ext cx="484307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… si possono disaggregare dieci unità di informazione difficili da ricordare …</a:t>
                </a:r>
              </a:p>
            </p:txBody>
          </p: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27EF98E-2D11-40B8-B01F-68104D85C6C7}"/>
                </a:ext>
              </a:extLst>
            </p:cNvPr>
            <p:cNvSpPr txBox="1"/>
            <p:nvPr/>
          </p:nvSpPr>
          <p:spPr>
            <a:xfrm>
              <a:off x="3969333" y="40911"/>
              <a:ext cx="3851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Ad esempio,…</a:t>
              </a: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125CD8-9458-C872-E53F-1032B6B48827}"/>
              </a:ext>
            </a:extLst>
          </p:cNvPr>
          <p:cNvSpPr txBox="1"/>
          <p:nvPr/>
        </p:nvSpPr>
        <p:spPr>
          <a:xfrm>
            <a:off x="-6" y="27138"/>
            <a:ext cx="23343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1. </a:t>
            </a:r>
            <a:r>
              <a:rPr lang="it-IT" dirty="0" err="1"/>
              <a:t>Chunk</a:t>
            </a:r>
            <a:r>
              <a:rPr lang="it-IT" dirty="0"/>
              <a:t> e Chunking</a:t>
            </a:r>
          </a:p>
        </p:txBody>
      </p:sp>
    </p:spTree>
    <p:extLst>
      <p:ext uri="{BB962C8B-B14F-4D97-AF65-F5344CB8AC3E}">
        <p14:creationId xmlns:p14="http://schemas.microsoft.com/office/powerpoint/2010/main" val="294726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5A846E-1AF2-48C4-B22D-6B9FD5C4E52E}"/>
              </a:ext>
            </a:extLst>
          </p:cNvPr>
          <p:cNvSpPr txBox="1"/>
          <p:nvPr/>
        </p:nvSpPr>
        <p:spPr>
          <a:xfrm>
            <a:off x="2764236" y="695356"/>
            <a:ext cx="666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Così come il concetto di «</a:t>
            </a:r>
            <a:r>
              <a:rPr lang="it-IT" b="1" dirty="0"/>
              <a:t>MANO</a:t>
            </a:r>
            <a:r>
              <a:rPr lang="it-IT" dirty="0"/>
              <a:t>» aggrega in sé le sue componenti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924315-CBA0-D0EA-9540-DF9F224275AE}"/>
              </a:ext>
            </a:extLst>
          </p:cNvPr>
          <p:cNvSpPr txBox="1"/>
          <p:nvPr/>
        </p:nvSpPr>
        <p:spPr>
          <a:xfrm>
            <a:off x="-6" y="27138"/>
            <a:ext cx="23343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1. </a:t>
            </a:r>
            <a:r>
              <a:rPr lang="it-IT" dirty="0" err="1"/>
              <a:t>Chunk</a:t>
            </a:r>
            <a:r>
              <a:rPr lang="it-IT" dirty="0"/>
              <a:t> e Chunking</a:t>
            </a:r>
          </a:p>
        </p:txBody>
      </p:sp>
    </p:spTree>
    <p:extLst>
      <p:ext uri="{BB962C8B-B14F-4D97-AF65-F5344CB8AC3E}">
        <p14:creationId xmlns:p14="http://schemas.microsoft.com/office/powerpoint/2010/main" val="148330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7CADC408-63B0-10F7-FF69-3858C14A31E0}"/>
              </a:ext>
            </a:extLst>
          </p:cNvPr>
          <p:cNvGrpSpPr/>
          <p:nvPr/>
        </p:nvGrpSpPr>
        <p:grpSpPr>
          <a:xfrm>
            <a:off x="2764236" y="1699564"/>
            <a:ext cx="6929147" cy="3304538"/>
            <a:chOff x="2770637" y="2407136"/>
            <a:chExt cx="6929147" cy="3304538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F345817E-6313-428F-9947-E9A92283E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962007" y="2407136"/>
              <a:ext cx="2267985" cy="2143125"/>
            </a:xfrm>
            <a:prstGeom prst="rect">
              <a:avLst/>
            </a:prstGeom>
          </p:spPr>
        </p:pic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461E835B-33DA-4E15-A2D6-1AF66FA5AF0F}"/>
                </a:ext>
              </a:extLst>
            </p:cNvPr>
            <p:cNvGrpSpPr/>
            <p:nvPr/>
          </p:nvGrpSpPr>
          <p:grpSpPr>
            <a:xfrm>
              <a:off x="2932216" y="3966651"/>
              <a:ext cx="2143369" cy="369332"/>
              <a:chOff x="2932216" y="3280847"/>
              <a:chExt cx="2143369" cy="369332"/>
            </a:xfrm>
          </p:grpSpPr>
          <p:cxnSp>
            <p:nvCxnSpPr>
              <p:cNvPr id="23" name="Connettore 2 22">
                <a:extLst>
                  <a:ext uri="{FF2B5EF4-FFF2-40B4-BE49-F238E27FC236}">
                    <a16:creationId xmlns:a16="http://schemas.microsoft.com/office/drawing/2014/main" id="{B00A721F-6B5A-4096-8606-44C5667535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3163" y="3280847"/>
                <a:ext cx="1162422" cy="1216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EE585932-DD40-456B-B94E-10F4A5FF72D3}"/>
                  </a:ext>
                </a:extLst>
              </p:cNvPr>
              <p:cNvSpPr txBox="1"/>
              <p:nvPr/>
            </p:nvSpPr>
            <p:spPr>
              <a:xfrm>
                <a:off x="2932216" y="3280847"/>
                <a:ext cx="1034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Pollice </a:t>
                </a:r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72534C40-46DB-4D40-9E1C-3145F4BE28AB}"/>
                </a:ext>
              </a:extLst>
            </p:cNvPr>
            <p:cNvGrpSpPr/>
            <p:nvPr/>
          </p:nvGrpSpPr>
          <p:grpSpPr>
            <a:xfrm>
              <a:off x="3460270" y="2963207"/>
              <a:ext cx="2082948" cy="471642"/>
              <a:chOff x="3460270" y="2277403"/>
              <a:chExt cx="2082948" cy="471642"/>
            </a:xfrm>
          </p:grpSpPr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433DF706-E9BB-4B74-80F5-26C796A3C3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80796" y="2277403"/>
                <a:ext cx="1162422" cy="3251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6EBA105F-0F24-4E47-8502-A69EAAC26544}"/>
                  </a:ext>
                </a:extLst>
              </p:cNvPr>
              <p:cNvSpPr txBox="1"/>
              <p:nvPr/>
            </p:nvSpPr>
            <p:spPr>
              <a:xfrm>
                <a:off x="3460270" y="2379713"/>
                <a:ext cx="1034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Indice </a:t>
                </a:r>
              </a:p>
            </p:txBody>
          </p:sp>
        </p:grp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35C8B9B2-79B3-4D66-AD6A-A172692F9B1C}"/>
                </a:ext>
              </a:extLst>
            </p:cNvPr>
            <p:cNvGrpSpPr/>
            <p:nvPr/>
          </p:nvGrpSpPr>
          <p:grpSpPr>
            <a:xfrm>
              <a:off x="2770637" y="2440421"/>
              <a:ext cx="3325362" cy="407296"/>
              <a:chOff x="2770637" y="1754617"/>
              <a:chExt cx="3325362" cy="407296"/>
            </a:xfrm>
          </p:grpSpPr>
          <p:cxnSp>
            <p:nvCxnSpPr>
              <p:cNvPr id="27" name="Connettore 2 26">
                <a:extLst>
                  <a:ext uri="{FF2B5EF4-FFF2-40B4-BE49-F238E27FC236}">
                    <a16:creationId xmlns:a16="http://schemas.microsoft.com/office/drawing/2014/main" id="{FD9AF454-1C40-4236-B114-C94393EAAC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84104" y="1754617"/>
                <a:ext cx="2411895" cy="2918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743077C6-2DA2-43E7-B741-8D8309C1CCE2}"/>
                  </a:ext>
                </a:extLst>
              </p:cNvPr>
              <p:cNvSpPr txBox="1"/>
              <p:nvPr/>
            </p:nvSpPr>
            <p:spPr>
              <a:xfrm>
                <a:off x="2770637" y="1792581"/>
                <a:ext cx="1034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Medio </a:t>
                </a:r>
              </a:p>
            </p:txBody>
          </p: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02DA00BF-0264-4AF8-9D6B-0022826AEF96}"/>
                </a:ext>
              </a:extLst>
            </p:cNvPr>
            <p:cNvGrpSpPr/>
            <p:nvPr/>
          </p:nvGrpSpPr>
          <p:grpSpPr>
            <a:xfrm>
              <a:off x="6699912" y="2674137"/>
              <a:ext cx="2884927" cy="391380"/>
              <a:chOff x="6699912" y="1988333"/>
              <a:chExt cx="2884927" cy="391380"/>
            </a:xfrm>
          </p:grpSpPr>
          <p:cxnSp>
            <p:nvCxnSpPr>
              <p:cNvPr id="30" name="Connettore 2 29">
                <a:extLst>
                  <a:ext uri="{FF2B5EF4-FFF2-40B4-BE49-F238E27FC236}">
                    <a16:creationId xmlns:a16="http://schemas.microsoft.com/office/drawing/2014/main" id="{E605938D-5355-4F76-9FEF-B685F0CD2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9912" y="1988333"/>
                <a:ext cx="1906446" cy="2890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46658708-5686-4FCC-AB83-F8AF954222FF}"/>
                  </a:ext>
                </a:extLst>
              </p:cNvPr>
              <p:cNvSpPr txBox="1"/>
              <p:nvPr/>
            </p:nvSpPr>
            <p:spPr>
              <a:xfrm>
                <a:off x="8549893" y="2010381"/>
                <a:ext cx="1034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Anulare </a:t>
                </a:r>
              </a:p>
            </p:txBody>
          </p:sp>
        </p:grpSp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C6007C81-96E2-4AE8-A4F6-E518C56F2AAF}"/>
                </a:ext>
              </a:extLst>
            </p:cNvPr>
            <p:cNvGrpSpPr/>
            <p:nvPr/>
          </p:nvGrpSpPr>
          <p:grpSpPr>
            <a:xfrm>
              <a:off x="7116421" y="3084856"/>
              <a:ext cx="2583363" cy="591760"/>
              <a:chOff x="7116421" y="2399052"/>
              <a:chExt cx="2583363" cy="591760"/>
            </a:xfrm>
          </p:grpSpPr>
          <p:cxnSp>
            <p:nvCxnSpPr>
              <p:cNvPr id="21" name="Connettore 2 20">
                <a:extLst>
                  <a:ext uri="{FF2B5EF4-FFF2-40B4-BE49-F238E27FC236}">
                    <a16:creationId xmlns:a16="http://schemas.microsoft.com/office/drawing/2014/main" id="{0EE45B4B-360E-4532-82EB-276BEAEC95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6421" y="2399052"/>
                <a:ext cx="1489937" cy="4070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E99C09A1-5D16-4792-92CB-7045AF2A42A6}"/>
                  </a:ext>
                </a:extLst>
              </p:cNvPr>
              <p:cNvSpPr txBox="1"/>
              <p:nvPr/>
            </p:nvSpPr>
            <p:spPr>
              <a:xfrm>
                <a:off x="8664838" y="2621480"/>
                <a:ext cx="1034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Mignolo </a:t>
                </a:r>
              </a:p>
            </p:txBody>
          </p:sp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928CB35B-7349-431F-B895-CAF456B68A10}"/>
                </a:ext>
              </a:extLst>
            </p:cNvPr>
            <p:cNvGrpSpPr/>
            <p:nvPr/>
          </p:nvGrpSpPr>
          <p:grpSpPr>
            <a:xfrm>
              <a:off x="4890051" y="4080484"/>
              <a:ext cx="1262737" cy="1631190"/>
              <a:chOff x="4890051" y="3394680"/>
              <a:chExt cx="1262737" cy="1631190"/>
            </a:xfrm>
          </p:grpSpPr>
          <p:cxnSp>
            <p:nvCxnSpPr>
              <p:cNvPr id="37" name="Connettore 2 36">
                <a:extLst>
                  <a:ext uri="{FF2B5EF4-FFF2-40B4-BE49-F238E27FC236}">
                    <a16:creationId xmlns:a16="http://schemas.microsoft.com/office/drawing/2014/main" id="{29339ACE-AA46-4A3E-A47B-AABA62546B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43218" y="3394680"/>
                <a:ext cx="609570" cy="12422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FF5DD40E-2392-4F00-A57E-F9BD6DB0AF9A}"/>
                  </a:ext>
                </a:extLst>
              </p:cNvPr>
              <p:cNvSpPr txBox="1"/>
              <p:nvPr/>
            </p:nvSpPr>
            <p:spPr>
              <a:xfrm>
                <a:off x="4890051" y="4656538"/>
                <a:ext cx="1034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Palmo</a:t>
                </a:r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335EA3E7-B243-4FF8-97AE-416A691792B7}"/>
                </a:ext>
              </a:extLst>
            </p:cNvPr>
            <p:cNvGrpSpPr/>
            <p:nvPr/>
          </p:nvGrpSpPr>
          <p:grpSpPr>
            <a:xfrm>
              <a:off x="6070430" y="3984451"/>
              <a:ext cx="1906446" cy="1315974"/>
              <a:chOff x="6070430" y="3298647"/>
              <a:chExt cx="1906446" cy="1315974"/>
            </a:xfrm>
          </p:grpSpPr>
          <p:sp>
            <p:nvSpPr>
              <p:cNvPr id="36" name="Arco 35">
                <a:extLst>
                  <a:ext uri="{FF2B5EF4-FFF2-40B4-BE49-F238E27FC236}">
                    <a16:creationId xmlns:a16="http://schemas.microsoft.com/office/drawing/2014/main" id="{D5D4813D-6BC5-4817-BC5F-E1337BDC4D51}"/>
                  </a:ext>
                </a:extLst>
              </p:cNvPr>
              <p:cNvSpPr/>
              <p:nvPr/>
            </p:nvSpPr>
            <p:spPr>
              <a:xfrm>
                <a:off x="6070430" y="3298647"/>
                <a:ext cx="1906446" cy="924342"/>
              </a:xfrm>
              <a:prstGeom prst="arc">
                <a:avLst>
                  <a:gd name="adj1" fmla="val 16200000"/>
                  <a:gd name="adj2" fmla="val 374426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B3B10171-7A95-43F3-B0A5-5A371D43894F}"/>
                  </a:ext>
                </a:extLst>
              </p:cNvPr>
              <p:cNvSpPr txBox="1"/>
              <p:nvPr/>
            </p:nvSpPr>
            <p:spPr>
              <a:xfrm>
                <a:off x="6826443" y="4245289"/>
                <a:ext cx="1034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Dorso </a:t>
                </a:r>
              </a:p>
            </p:txBody>
          </p:sp>
        </p:grp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5A846E-1AF2-48C4-B22D-6B9FD5C4E52E}"/>
              </a:ext>
            </a:extLst>
          </p:cNvPr>
          <p:cNvSpPr txBox="1"/>
          <p:nvPr/>
        </p:nvSpPr>
        <p:spPr>
          <a:xfrm>
            <a:off x="2764236" y="695356"/>
            <a:ext cx="666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Così come il concetto di «</a:t>
            </a:r>
            <a:r>
              <a:rPr lang="it-IT" b="1" dirty="0"/>
              <a:t>MANO</a:t>
            </a:r>
            <a:r>
              <a:rPr lang="it-IT" dirty="0"/>
              <a:t>» aggrega in sé le sue componenti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ECC548-2B1A-102C-2253-21C5BF878251}"/>
              </a:ext>
            </a:extLst>
          </p:cNvPr>
          <p:cNvSpPr txBox="1"/>
          <p:nvPr/>
        </p:nvSpPr>
        <p:spPr>
          <a:xfrm>
            <a:off x="-6" y="27138"/>
            <a:ext cx="23343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1. </a:t>
            </a:r>
            <a:r>
              <a:rPr lang="it-IT" dirty="0" err="1"/>
              <a:t>Chunk</a:t>
            </a:r>
            <a:r>
              <a:rPr lang="it-IT" dirty="0"/>
              <a:t> e Chunking</a:t>
            </a:r>
          </a:p>
        </p:txBody>
      </p:sp>
    </p:spTree>
    <p:extLst>
      <p:ext uri="{BB962C8B-B14F-4D97-AF65-F5344CB8AC3E}">
        <p14:creationId xmlns:p14="http://schemas.microsoft.com/office/powerpoint/2010/main" val="11913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ruppo 2491">
            <a:extLst>
              <a:ext uri="{FF2B5EF4-FFF2-40B4-BE49-F238E27FC236}">
                <a16:creationId xmlns:a16="http://schemas.microsoft.com/office/drawing/2014/main" id="{9C78E67C-A885-4265-A0FE-FB97FD45F945}"/>
              </a:ext>
            </a:extLst>
          </p:cNvPr>
          <p:cNvGrpSpPr/>
          <p:nvPr/>
        </p:nvGrpSpPr>
        <p:grpSpPr>
          <a:xfrm>
            <a:off x="719638" y="161935"/>
            <a:ext cx="9962065" cy="5458142"/>
            <a:chOff x="719638" y="161935"/>
            <a:chExt cx="9962065" cy="5458142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5932E3A9-AA40-46CA-9A16-D6AE6924C2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05211" y="161935"/>
              <a:ext cx="6676492" cy="5458142"/>
              <a:chOff x="1719" y="133"/>
              <a:chExt cx="4373" cy="3575"/>
            </a:xfrm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3D41A82F-11A1-4E71-B502-2C53A2D8ACA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755" y="133"/>
                <a:ext cx="4320" cy="3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CB11215-545A-4A9F-9EC3-B0095F9DE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" y="133"/>
                <a:ext cx="4337" cy="35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grpSp>
            <p:nvGrpSpPr>
              <p:cNvPr id="7" name="Group 9">
                <a:extLst>
                  <a:ext uri="{FF2B5EF4-FFF2-40B4-BE49-F238E27FC236}">
                    <a16:creationId xmlns:a16="http://schemas.microsoft.com/office/drawing/2014/main" id="{E9E55228-9103-49BF-90D6-168B6AF3F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8" y="292"/>
                <a:ext cx="45" cy="2820"/>
                <a:chOff x="2568" y="292"/>
                <a:chExt cx="45" cy="2820"/>
              </a:xfrm>
            </p:grpSpPr>
            <p:sp>
              <p:nvSpPr>
                <p:cNvPr id="2489" name="Line 7">
                  <a:extLst>
                    <a:ext uri="{FF2B5EF4-FFF2-40B4-BE49-F238E27FC236}">
                      <a16:creationId xmlns:a16="http://schemas.microsoft.com/office/drawing/2014/main" id="{E31590C8-A6B8-4AD6-A239-4F369DE5AF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6" y="322"/>
                  <a:ext cx="0" cy="2790"/>
                </a:xfrm>
                <a:prstGeom prst="line">
                  <a:avLst/>
                </a:prstGeom>
                <a:noFill/>
                <a:ln w="14288" cap="rnd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490" name="Freeform 8">
                  <a:extLst>
                    <a:ext uri="{FF2B5EF4-FFF2-40B4-BE49-F238E27FC236}">
                      <a16:creationId xmlns:a16="http://schemas.microsoft.com/office/drawing/2014/main" id="{ABA5C14E-239E-4088-8D8C-CCAA8AC2F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8" y="292"/>
                  <a:ext cx="45" cy="59"/>
                </a:xfrm>
                <a:custGeom>
                  <a:avLst/>
                  <a:gdLst>
                    <a:gd name="T0" fmla="*/ 45 w 45"/>
                    <a:gd name="T1" fmla="*/ 59 h 59"/>
                    <a:gd name="T2" fmla="*/ 18 w 45"/>
                    <a:gd name="T3" fmla="*/ 0 h 59"/>
                    <a:gd name="T4" fmla="*/ 0 w 45"/>
                    <a:gd name="T5" fmla="*/ 59 h 59"/>
                    <a:gd name="T6" fmla="*/ 45 w 45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59">
                      <a:moveTo>
                        <a:pt x="45" y="59"/>
                      </a:moveTo>
                      <a:lnTo>
                        <a:pt x="18" y="0"/>
                      </a:lnTo>
                      <a:lnTo>
                        <a:pt x="0" y="59"/>
                      </a:lnTo>
                      <a:lnTo>
                        <a:pt x="45" y="5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65F6C239-B2EE-453C-9D87-4ABF5A7FD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6" y="3092"/>
                <a:ext cx="3361" cy="50"/>
                <a:chOff x="2586" y="3092"/>
                <a:chExt cx="3361" cy="50"/>
              </a:xfrm>
            </p:grpSpPr>
            <p:sp>
              <p:nvSpPr>
                <p:cNvPr id="2487" name="Line 10">
                  <a:extLst>
                    <a:ext uri="{FF2B5EF4-FFF2-40B4-BE49-F238E27FC236}">
                      <a16:creationId xmlns:a16="http://schemas.microsoft.com/office/drawing/2014/main" id="{E8580247-92BE-476C-8570-194878DBD6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6" y="3112"/>
                  <a:ext cx="3334" cy="0"/>
                </a:xfrm>
                <a:prstGeom prst="line">
                  <a:avLst/>
                </a:prstGeom>
                <a:noFill/>
                <a:ln w="14288" cap="rnd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488" name="Freeform 11">
                  <a:extLst>
                    <a:ext uri="{FF2B5EF4-FFF2-40B4-BE49-F238E27FC236}">
                      <a16:creationId xmlns:a16="http://schemas.microsoft.com/office/drawing/2014/main" id="{B6F8351D-6034-43B3-9021-6404BC7B4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2" y="3092"/>
                  <a:ext cx="45" cy="50"/>
                </a:xfrm>
                <a:custGeom>
                  <a:avLst/>
                  <a:gdLst>
                    <a:gd name="T0" fmla="*/ 0 w 45"/>
                    <a:gd name="T1" fmla="*/ 50 h 50"/>
                    <a:gd name="T2" fmla="*/ 45 w 45"/>
                    <a:gd name="T3" fmla="*/ 20 h 50"/>
                    <a:gd name="T4" fmla="*/ 0 w 45"/>
                    <a:gd name="T5" fmla="*/ 0 h 50"/>
                    <a:gd name="T6" fmla="*/ 0 w 45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50">
                      <a:moveTo>
                        <a:pt x="0" y="50"/>
                      </a:moveTo>
                      <a:lnTo>
                        <a:pt x="45" y="2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9" name="Group 29">
                <a:extLst>
                  <a:ext uri="{FF2B5EF4-FFF2-40B4-BE49-F238E27FC236}">
                    <a16:creationId xmlns:a16="http://schemas.microsoft.com/office/drawing/2014/main" id="{5BC6CDB5-6BE7-492B-A04A-3C77CF528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0" y="719"/>
                <a:ext cx="2602" cy="437"/>
                <a:chOff x="1900" y="719"/>
                <a:chExt cx="2602" cy="437"/>
              </a:xfrm>
            </p:grpSpPr>
            <p:grpSp>
              <p:nvGrpSpPr>
                <p:cNvPr id="2471" name="Group 22">
                  <a:extLst>
                    <a:ext uri="{FF2B5EF4-FFF2-40B4-BE49-F238E27FC236}">
                      <a16:creationId xmlns:a16="http://schemas.microsoft.com/office/drawing/2014/main" id="{E4F587BC-C16C-4CEF-8737-8451896EA5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8" y="719"/>
                  <a:ext cx="1374" cy="338"/>
                  <a:chOff x="3128" y="719"/>
                  <a:chExt cx="1374" cy="338"/>
                </a:xfrm>
              </p:grpSpPr>
              <p:sp>
                <p:nvSpPr>
                  <p:cNvPr id="2478" name="Freeform 13">
                    <a:extLst>
                      <a:ext uri="{FF2B5EF4-FFF2-40B4-BE49-F238E27FC236}">
                        <a16:creationId xmlns:a16="http://schemas.microsoft.com/office/drawing/2014/main" id="{6DF931B4-E825-42C4-BF0B-B784AADE97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8" y="898"/>
                    <a:ext cx="533" cy="109"/>
                  </a:xfrm>
                  <a:custGeom>
                    <a:avLst/>
                    <a:gdLst>
                      <a:gd name="T0" fmla="*/ 136 w 533"/>
                      <a:gd name="T1" fmla="*/ 0 h 109"/>
                      <a:gd name="T2" fmla="*/ 0 w 533"/>
                      <a:gd name="T3" fmla="*/ 109 h 109"/>
                      <a:gd name="T4" fmla="*/ 398 w 533"/>
                      <a:gd name="T5" fmla="*/ 109 h 109"/>
                      <a:gd name="T6" fmla="*/ 533 w 533"/>
                      <a:gd name="T7" fmla="*/ 0 h 109"/>
                      <a:gd name="T8" fmla="*/ 136 w 533"/>
                      <a:gd name="T9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3" h="109">
                        <a:moveTo>
                          <a:pt x="136" y="0"/>
                        </a:moveTo>
                        <a:lnTo>
                          <a:pt x="0" y="109"/>
                        </a:lnTo>
                        <a:lnTo>
                          <a:pt x="398" y="109"/>
                        </a:lnTo>
                        <a:lnTo>
                          <a:pt x="533" y="0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79" name="Rectangle 14">
                    <a:extLst>
                      <a:ext uri="{FF2B5EF4-FFF2-40B4-BE49-F238E27FC236}">
                        <a16:creationId xmlns:a16="http://schemas.microsoft.com/office/drawing/2014/main" id="{D37DAAB2-9B02-4492-8459-3821329291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3" y="888"/>
                    <a:ext cx="99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1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80" name="Line 15">
                    <a:extLst>
                      <a:ext uri="{FF2B5EF4-FFF2-40B4-BE49-F238E27FC236}">
                        <a16:creationId xmlns:a16="http://schemas.microsoft.com/office/drawing/2014/main" id="{9FDBC96A-8910-4A17-A2FD-54EF97B6B7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80" y="947"/>
                    <a:ext cx="443" cy="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81" name="Freeform 16">
                    <a:extLst>
                      <a:ext uri="{FF2B5EF4-FFF2-40B4-BE49-F238E27FC236}">
                        <a16:creationId xmlns:a16="http://schemas.microsoft.com/office/drawing/2014/main" id="{CCAEFCDB-485E-41C7-B3B0-6DA33B71A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9" y="898"/>
                    <a:ext cx="533" cy="109"/>
                  </a:xfrm>
                  <a:custGeom>
                    <a:avLst/>
                    <a:gdLst>
                      <a:gd name="T0" fmla="*/ 135 w 533"/>
                      <a:gd name="T1" fmla="*/ 0 h 109"/>
                      <a:gd name="T2" fmla="*/ 0 w 533"/>
                      <a:gd name="T3" fmla="*/ 109 h 109"/>
                      <a:gd name="T4" fmla="*/ 397 w 533"/>
                      <a:gd name="T5" fmla="*/ 109 h 109"/>
                      <a:gd name="T6" fmla="*/ 533 w 533"/>
                      <a:gd name="T7" fmla="*/ 0 h 109"/>
                      <a:gd name="T8" fmla="*/ 135 w 533"/>
                      <a:gd name="T9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3" h="109">
                        <a:moveTo>
                          <a:pt x="135" y="0"/>
                        </a:moveTo>
                        <a:lnTo>
                          <a:pt x="0" y="109"/>
                        </a:lnTo>
                        <a:lnTo>
                          <a:pt x="397" y="109"/>
                        </a:lnTo>
                        <a:lnTo>
                          <a:pt x="533" y="0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82" name="Rectangle 17">
                    <a:extLst>
                      <a:ext uri="{FF2B5EF4-FFF2-40B4-BE49-F238E27FC236}">
                        <a16:creationId xmlns:a16="http://schemas.microsoft.com/office/drawing/2014/main" id="{1FD72FCF-1EFF-4210-86DC-02238247B0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3" y="888"/>
                    <a:ext cx="99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3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83" name="Freeform 18">
                    <a:extLst>
                      <a:ext uri="{FF2B5EF4-FFF2-40B4-BE49-F238E27FC236}">
                        <a16:creationId xmlns:a16="http://schemas.microsoft.com/office/drawing/2014/main" id="{0E15BC4E-DA71-4FCB-B36C-3FD03673C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89" y="729"/>
                    <a:ext cx="533" cy="109"/>
                  </a:xfrm>
                  <a:custGeom>
                    <a:avLst/>
                    <a:gdLst>
                      <a:gd name="T0" fmla="*/ 135 w 533"/>
                      <a:gd name="T1" fmla="*/ 0 h 109"/>
                      <a:gd name="T2" fmla="*/ 0 w 533"/>
                      <a:gd name="T3" fmla="*/ 109 h 109"/>
                      <a:gd name="T4" fmla="*/ 397 w 533"/>
                      <a:gd name="T5" fmla="*/ 109 h 109"/>
                      <a:gd name="T6" fmla="*/ 533 w 533"/>
                      <a:gd name="T7" fmla="*/ 0 h 109"/>
                      <a:gd name="T8" fmla="*/ 135 w 533"/>
                      <a:gd name="T9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3" h="109">
                        <a:moveTo>
                          <a:pt x="135" y="0"/>
                        </a:moveTo>
                        <a:lnTo>
                          <a:pt x="0" y="109"/>
                        </a:lnTo>
                        <a:lnTo>
                          <a:pt x="397" y="109"/>
                        </a:lnTo>
                        <a:lnTo>
                          <a:pt x="533" y="0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84" name="Rectangle 19">
                    <a:extLst>
                      <a:ext uri="{FF2B5EF4-FFF2-40B4-BE49-F238E27FC236}">
                        <a16:creationId xmlns:a16="http://schemas.microsoft.com/office/drawing/2014/main" id="{D6FF6EC8-644A-4AD2-90D0-3324D46CE9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3" y="719"/>
                    <a:ext cx="99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2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85" name="Line 20">
                    <a:extLst>
                      <a:ext uri="{FF2B5EF4-FFF2-40B4-BE49-F238E27FC236}">
                        <a16:creationId xmlns:a16="http://schemas.microsoft.com/office/drawing/2014/main" id="{CECC1B4C-CB8C-48A3-9A2B-133C72CA35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6" y="808"/>
                    <a:ext cx="280" cy="9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86" name="Line 21">
                    <a:extLst>
                      <a:ext uri="{FF2B5EF4-FFF2-40B4-BE49-F238E27FC236}">
                        <a16:creationId xmlns:a16="http://schemas.microsoft.com/office/drawing/2014/main" id="{B68C0B27-3BB4-4FF2-B127-583BD47861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13" y="808"/>
                    <a:ext cx="190" cy="11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2472" name="Rectangle 23">
                  <a:extLst>
                    <a:ext uri="{FF2B5EF4-FFF2-40B4-BE49-F238E27FC236}">
                      <a16:creationId xmlns:a16="http://schemas.microsoft.com/office/drawing/2014/main" id="{8AC794CB-96CE-4B2F-8C22-D81E229106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888"/>
                  <a:ext cx="831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473" name="Rectangle 24">
                  <a:extLst>
                    <a:ext uri="{FF2B5EF4-FFF2-40B4-BE49-F238E27FC236}">
                      <a16:creationId xmlns:a16="http://schemas.microsoft.com/office/drawing/2014/main" id="{322BC285-AC9B-4BEC-8D04-A09C0AF1B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5" y="928"/>
                  <a:ext cx="251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1100" b="1" i="0" u="none" strike="noStrike" cap="none" normalizeH="0" baseline="0" dirty="0">
                      <a:ln>
                        <a:noFill/>
                      </a:ln>
                      <a:effectLst/>
                      <a:latin typeface="Times New Roman" panose="02020603050405020304" pitchFamily="18" charset="0"/>
                    </a:rPr>
                    <a:t>Macro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474" name="Rectangle 25">
                  <a:extLst>
                    <a:ext uri="{FF2B5EF4-FFF2-40B4-BE49-F238E27FC236}">
                      <a16:creationId xmlns:a16="http://schemas.microsoft.com/office/drawing/2014/main" id="{BF397539-1357-4D54-B06B-BB57159C2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0" y="928"/>
                  <a:ext cx="29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1100" b="1" i="0" u="none" strike="noStrike" cap="none" normalizeH="0" baseline="0" dirty="0">
                      <a:ln>
                        <a:noFill/>
                      </a:ln>
                      <a:effectLst/>
                      <a:latin typeface="Times New Roman" panose="02020603050405020304" pitchFamily="18" charset="0"/>
                    </a:rPr>
                    <a:t>-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475" name="Rectangle 26">
                  <a:extLst>
                    <a:ext uri="{FF2B5EF4-FFF2-40B4-BE49-F238E27FC236}">
                      <a16:creationId xmlns:a16="http://schemas.microsoft.com/office/drawing/2014/main" id="{91E54848-06AA-4D84-99BD-CD65E640C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7" y="928"/>
                  <a:ext cx="195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1100" b="1" i="0" u="none" strike="noStrike" cap="none" normalizeH="0" baseline="0" dirty="0">
                      <a:ln>
                        <a:noFill/>
                      </a:ln>
                      <a:effectLst/>
                      <a:latin typeface="Times New Roman" panose="02020603050405020304" pitchFamily="18" charset="0"/>
                    </a:rPr>
                    <a:t>Rete</a:t>
                  </a:r>
                  <a:r>
                    <a:rPr kumimoji="0" lang="it-IT" altLang="it-IT" sz="1100" b="1" i="0" u="none" strike="noStrike" cap="none" normalizeH="0" baseline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anose="02020603050405020304" pitchFamily="18" charset="0"/>
                    </a:rPr>
                    <a:t> 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6" name="Rectangle 27">
                  <a:extLst>
                    <a:ext uri="{FF2B5EF4-FFF2-40B4-BE49-F238E27FC236}">
                      <a16:creationId xmlns:a16="http://schemas.microsoft.com/office/drawing/2014/main" id="{11FC4482-F48B-4A4F-B54E-E1251F57B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5" y="1037"/>
                  <a:ext cx="452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1100" b="1" i="0" u="none" strike="noStrike" cap="none" normalizeH="0" baseline="0" dirty="0">
                      <a:ln>
                        <a:noFill/>
                      </a:ln>
                      <a:effectLst/>
                      <a:latin typeface="Times New Roman" panose="02020603050405020304" pitchFamily="18" charset="0"/>
                    </a:rPr>
                    <a:t>complessiva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477" name="Line 28">
                  <a:extLst>
                    <a:ext uri="{FF2B5EF4-FFF2-40B4-BE49-F238E27FC236}">
                      <a16:creationId xmlns:a16="http://schemas.microsoft.com/office/drawing/2014/main" id="{69B0F4FC-4C0F-4E48-9F0A-B8284BF42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0" y="967"/>
                  <a:ext cx="109" cy="0"/>
                </a:xfrm>
                <a:prstGeom prst="line">
                  <a:avLst/>
                </a:prstGeom>
                <a:noFill/>
                <a:ln w="14288" cap="flat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10" name="Group 70">
                <a:extLst>
                  <a:ext uri="{FF2B5EF4-FFF2-40B4-BE49-F238E27FC236}">
                    <a16:creationId xmlns:a16="http://schemas.microsoft.com/office/drawing/2014/main" id="{11E8DA2C-A619-4BE5-83D4-E273F1D455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7" y="848"/>
                <a:ext cx="2892" cy="1192"/>
                <a:chOff x="1827" y="848"/>
                <a:chExt cx="2892" cy="1192"/>
              </a:xfrm>
            </p:grpSpPr>
            <p:sp>
              <p:nvSpPr>
                <p:cNvPr id="2431" name="Line 30">
                  <a:extLst>
                    <a:ext uri="{FF2B5EF4-FFF2-40B4-BE49-F238E27FC236}">
                      <a16:creationId xmlns:a16="http://schemas.microsoft.com/office/drawing/2014/main" id="{3AF426C7-A185-4A6B-A58E-C086597B9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0" y="2040"/>
                  <a:ext cx="109" cy="0"/>
                </a:xfrm>
                <a:prstGeom prst="line">
                  <a:avLst/>
                </a:prstGeom>
                <a:noFill/>
                <a:ln w="14288" cap="flat">
                  <a:solidFill>
                    <a:srgbClr val="00CC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grpSp>
              <p:nvGrpSpPr>
                <p:cNvPr id="2432" name="Group 69">
                  <a:extLst>
                    <a:ext uri="{FF2B5EF4-FFF2-40B4-BE49-F238E27FC236}">
                      <a16:creationId xmlns:a16="http://schemas.microsoft.com/office/drawing/2014/main" id="{7CC499B0-D907-4457-BBDA-8C553F2B11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7" y="848"/>
                  <a:ext cx="2892" cy="1003"/>
                  <a:chOff x="1827" y="848"/>
                  <a:chExt cx="2892" cy="1003"/>
                </a:xfrm>
              </p:grpSpPr>
              <p:sp>
                <p:nvSpPr>
                  <p:cNvPr id="2433" name="Rectangle 31">
                    <a:extLst>
                      <a:ext uri="{FF2B5EF4-FFF2-40B4-BE49-F238E27FC236}">
                        <a16:creationId xmlns:a16="http://schemas.microsoft.com/office/drawing/2014/main" id="{4BD9E680-A6C3-45D2-949F-EA97298F89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7" y="1563"/>
                    <a:ext cx="832" cy="1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34" name="Rectangle 32">
                    <a:extLst>
                      <a:ext uri="{FF2B5EF4-FFF2-40B4-BE49-F238E27FC236}">
                        <a16:creationId xmlns:a16="http://schemas.microsoft.com/office/drawing/2014/main" id="{618A5A76-4EC0-4F9F-9F12-549DDA9FA2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603"/>
                    <a:ext cx="158" cy="1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rPr>
                      <a:t>Reti</a:t>
                    </a:r>
                    <a:endParaRPr kumimoji="0" lang="it-IT" altLang="it-IT" sz="1800" b="0" i="0" u="none" strike="noStrike" cap="none" normalizeH="0" baseline="0" dirty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2435" name="Rectangle 33">
                    <a:extLst>
                      <a:ext uri="{FF2B5EF4-FFF2-40B4-BE49-F238E27FC236}">
                        <a16:creationId xmlns:a16="http://schemas.microsoft.com/office/drawing/2014/main" id="{C822158E-AFDC-4260-B6FE-76C5765A05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6" y="1603"/>
                    <a:ext cx="29" cy="1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rPr>
                      <a:t>-</a:t>
                    </a:r>
                    <a:endParaRPr kumimoji="0" lang="it-IT" altLang="it-IT" sz="1800" b="0" i="0" u="none" strike="noStrike" cap="none" normalizeH="0" baseline="0" dirty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2436" name="Rectangle 34">
                    <a:extLst>
                      <a:ext uri="{FF2B5EF4-FFF2-40B4-BE49-F238E27FC236}">
                        <a16:creationId xmlns:a16="http://schemas.microsoft.com/office/drawing/2014/main" id="{F4B7177E-6991-4A21-8D9C-A6B880D83C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1603"/>
                    <a:ext cx="418" cy="1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rPr>
                      <a:t>Intermedie</a:t>
                    </a:r>
                    <a:endParaRPr kumimoji="0" lang="it-IT" altLang="it-IT" sz="1800" b="0" i="0" u="none" strike="noStrike" cap="none" normalizeH="0" baseline="0" dirty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2437" name="Line 35">
                    <a:extLst>
                      <a:ext uri="{FF2B5EF4-FFF2-40B4-BE49-F238E27FC236}">
                        <a16:creationId xmlns:a16="http://schemas.microsoft.com/office/drawing/2014/main" id="{D0DB9FAB-AAE6-40D3-A42E-4EA36E4EA8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50" y="1642"/>
                    <a:ext cx="109" cy="0"/>
                  </a:xfrm>
                  <a:prstGeom prst="line">
                    <a:avLst/>
                  </a:prstGeom>
                  <a:noFill/>
                  <a:ln w="14288" cap="flat">
                    <a:solidFill>
                      <a:srgbClr val="00CC9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38" name="Line 36">
                    <a:extLst>
                      <a:ext uri="{FF2B5EF4-FFF2-40B4-BE49-F238E27FC236}">
                        <a16:creationId xmlns:a16="http://schemas.microsoft.com/office/drawing/2014/main" id="{8AB5FE24-ABEA-4FE2-B1B7-5889E0D3D5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50" y="1325"/>
                    <a:ext cx="109" cy="0"/>
                  </a:xfrm>
                  <a:prstGeom prst="line">
                    <a:avLst/>
                  </a:prstGeom>
                  <a:noFill/>
                  <a:ln w="14288" cap="flat">
                    <a:solidFill>
                      <a:srgbClr val="00CC9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39" name="Freeform 37">
                    <a:extLst>
                      <a:ext uri="{FF2B5EF4-FFF2-40B4-BE49-F238E27FC236}">
                        <a16:creationId xmlns:a16="http://schemas.microsoft.com/office/drawing/2014/main" id="{BA491E27-DF5B-4773-815D-9CDEFD4BAE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1" y="1583"/>
                    <a:ext cx="307" cy="99"/>
                  </a:xfrm>
                  <a:custGeom>
                    <a:avLst/>
                    <a:gdLst>
                      <a:gd name="T0" fmla="*/ 81 w 307"/>
                      <a:gd name="T1" fmla="*/ 0 h 99"/>
                      <a:gd name="T2" fmla="*/ 0 w 307"/>
                      <a:gd name="T3" fmla="*/ 99 h 99"/>
                      <a:gd name="T4" fmla="*/ 235 w 307"/>
                      <a:gd name="T5" fmla="*/ 99 h 99"/>
                      <a:gd name="T6" fmla="*/ 307 w 307"/>
                      <a:gd name="T7" fmla="*/ 0 h 99"/>
                      <a:gd name="T8" fmla="*/ 81 w 30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99">
                        <a:moveTo>
                          <a:pt x="81" y="0"/>
                        </a:moveTo>
                        <a:lnTo>
                          <a:pt x="0" y="99"/>
                        </a:lnTo>
                        <a:lnTo>
                          <a:pt x="235" y="99"/>
                        </a:lnTo>
                        <a:lnTo>
                          <a:pt x="307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0" name="Rectangle 38">
                    <a:extLst>
                      <a:ext uri="{FF2B5EF4-FFF2-40B4-BE49-F238E27FC236}">
                        <a16:creationId xmlns:a16="http://schemas.microsoft.com/office/drawing/2014/main" id="{64277B64-634C-4FE1-B0EC-16EB10E8C6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0" y="1593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1.2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41" name="Line 39">
                    <a:extLst>
                      <a:ext uri="{FF2B5EF4-FFF2-40B4-BE49-F238E27FC236}">
                        <a16:creationId xmlns:a16="http://schemas.microsoft.com/office/drawing/2014/main" id="{4475B99D-4E66-4770-B06E-A8CC7F74C6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3" y="1632"/>
                    <a:ext cx="253" cy="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2" name="Freeform 40">
                    <a:extLst>
                      <a:ext uri="{FF2B5EF4-FFF2-40B4-BE49-F238E27FC236}">
                        <a16:creationId xmlns:a16="http://schemas.microsoft.com/office/drawing/2014/main" id="{CD71F069-C69F-4356-9FE4-7F6A1BE19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9" y="1583"/>
                    <a:ext cx="307" cy="99"/>
                  </a:xfrm>
                  <a:custGeom>
                    <a:avLst/>
                    <a:gdLst>
                      <a:gd name="T0" fmla="*/ 72 w 307"/>
                      <a:gd name="T1" fmla="*/ 0 h 99"/>
                      <a:gd name="T2" fmla="*/ 0 w 307"/>
                      <a:gd name="T3" fmla="*/ 99 h 99"/>
                      <a:gd name="T4" fmla="*/ 226 w 307"/>
                      <a:gd name="T5" fmla="*/ 99 h 99"/>
                      <a:gd name="T6" fmla="*/ 307 w 307"/>
                      <a:gd name="T7" fmla="*/ 0 h 99"/>
                      <a:gd name="T8" fmla="*/ 72 w 30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99">
                        <a:moveTo>
                          <a:pt x="72" y="0"/>
                        </a:moveTo>
                        <a:lnTo>
                          <a:pt x="0" y="99"/>
                        </a:lnTo>
                        <a:lnTo>
                          <a:pt x="226" y="99"/>
                        </a:lnTo>
                        <a:lnTo>
                          <a:pt x="307" y="0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3" name="Rectangle 41">
                    <a:extLst>
                      <a:ext uri="{FF2B5EF4-FFF2-40B4-BE49-F238E27FC236}">
                        <a16:creationId xmlns:a16="http://schemas.microsoft.com/office/drawing/2014/main" id="{42258EE9-B20D-476A-90FC-DA8E783850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8" y="1593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1.3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44" name="Freeform 42">
                    <a:extLst>
                      <a:ext uri="{FF2B5EF4-FFF2-40B4-BE49-F238E27FC236}">
                        <a16:creationId xmlns:a16="http://schemas.microsoft.com/office/drawing/2014/main" id="{F46EF822-67BC-40AE-9742-1F43B30C20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6" y="1444"/>
                    <a:ext cx="307" cy="99"/>
                  </a:xfrm>
                  <a:custGeom>
                    <a:avLst/>
                    <a:gdLst>
                      <a:gd name="T0" fmla="*/ 72 w 307"/>
                      <a:gd name="T1" fmla="*/ 0 h 99"/>
                      <a:gd name="T2" fmla="*/ 0 w 307"/>
                      <a:gd name="T3" fmla="*/ 99 h 99"/>
                      <a:gd name="T4" fmla="*/ 226 w 307"/>
                      <a:gd name="T5" fmla="*/ 99 h 99"/>
                      <a:gd name="T6" fmla="*/ 307 w 307"/>
                      <a:gd name="T7" fmla="*/ 0 h 99"/>
                      <a:gd name="T8" fmla="*/ 72 w 30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99">
                        <a:moveTo>
                          <a:pt x="72" y="0"/>
                        </a:moveTo>
                        <a:lnTo>
                          <a:pt x="0" y="99"/>
                        </a:lnTo>
                        <a:lnTo>
                          <a:pt x="226" y="99"/>
                        </a:lnTo>
                        <a:lnTo>
                          <a:pt x="307" y="0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5" name="Rectangle 43">
                    <a:extLst>
                      <a:ext uri="{FF2B5EF4-FFF2-40B4-BE49-F238E27FC236}">
                        <a16:creationId xmlns:a16="http://schemas.microsoft.com/office/drawing/2014/main" id="{DF4C5362-035E-496D-B106-F3EAEEC58C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55" y="1444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1.1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46" name="Line 44">
                    <a:extLst>
                      <a:ext uri="{FF2B5EF4-FFF2-40B4-BE49-F238E27FC236}">
                        <a16:creationId xmlns:a16="http://schemas.microsoft.com/office/drawing/2014/main" id="{8E9A0333-5A3A-4D56-AB5F-E358075174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5" y="1682"/>
                    <a:ext cx="162" cy="7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7" name="Line 45">
                    <a:extLst>
                      <a:ext uri="{FF2B5EF4-FFF2-40B4-BE49-F238E27FC236}">
                        <a16:creationId xmlns:a16="http://schemas.microsoft.com/office/drawing/2014/main" id="{97435D0C-36BF-4123-8FA8-27CF7F5826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00" y="1513"/>
                    <a:ext cx="108" cy="10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8" name="Line 46">
                    <a:extLst>
                      <a:ext uri="{FF2B5EF4-FFF2-40B4-BE49-F238E27FC236}">
                        <a16:creationId xmlns:a16="http://schemas.microsoft.com/office/drawing/2014/main" id="{4EB04C36-D852-49F9-BEE6-BA147C7DC8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7" y="1007"/>
                    <a:ext cx="108" cy="437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9" name="Freeform 47">
                    <a:extLst>
                      <a:ext uri="{FF2B5EF4-FFF2-40B4-BE49-F238E27FC236}">
                        <a16:creationId xmlns:a16="http://schemas.microsoft.com/office/drawing/2014/main" id="{D57A771C-F4C6-4E8A-BEC2-772F0FC1F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2" y="1722"/>
                    <a:ext cx="307" cy="99"/>
                  </a:xfrm>
                  <a:custGeom>
                    <a:avLst/>
                    <a:gdLst>
                      <a:gd name="T0" fmla="*/ 81 w 307"/>
                      <a:gd name="T1" fmla="*/ 0 h 99"/>
                      <a:gd name="T2" fmla="*/ 0 w 307"/>
                      <a:gd name="T3" fmla="*/ 99 h 99"/>
                      <a:gd name="T4" fmla="*/ 234 w 307"/>
                      <a:gd name="T5" fmla="*/ 99 h 99"/>
                      <a:gd name="T6" fmla="*/ 307 w 307"/>
                      <a:gd name="T7" fmla="*/ 0 h 99"/>
                      <a:gd name="T8" fmla="*/ 81 w 30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99">
                        <a:moveTo>
                          <a:pt x="81" y="0"/>
                        </a:moveTo>
                        <a:lnTo>
                          <a:pt x="0" y="99"/>
                        </a:lnTo>
                        <a:lnTo>
                          <a:pt x="234" y="99"/>
                        </a:lnTo>
                        <a:lnTo>
                          <a:pt x="307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0" name="Rectangle 48">
                    <a:extLst>
                      <a:ext uri="{FF2B5EF4-FFF2-40B4-BE49-F238E27FC236}">
                        <a16:creationId xmlns:a16="http://schemas.microsoft.com/office/drawing/2014/main" id="{4ED2BC2E-099E-4A80-8870-74A9634847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11" y="1722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1.4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51" name="Line 49">
                    <a:extLst>
                      <a:ext uri="{FF2B5EF4-FFF2-40B4-BE49-F238E27FC236}">
                        <a16:creationId xmlns:a16="http://schemas.microsoft.com/office/drawing/2014/main" id="{9915CD85-FB01-496E-8C56-571CD9E0F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2" y="1533"/>
                    <a:ext cx="162" cy="7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2" name="Line 50">
                    <a:extLst>
                      <a:ext uri="{FF2B5EF4-FFF2-40B4-BE49-F238E27FC236}">
                        <a16:creationId xmlns:a16="http://schemas.microsoft.com/office/drawing/2014/main" id="{33DB0668-1121-4CCA-B383-E76CDEE6CA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39" y="1682"/>
                    <a:ext cx="118" cy="9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3" name="Line 51">
                    <a:extLst>
                      <a:ext uri="{FF2B5EF4-FFF2-40B4-BE49-F238E27FC236}">
                        <a16:creationId xmlns:a16="http://schemas.microsoft.com/office/drawing/2014/main" id="{7BF676F8-86E8-45AB-B89C-A3FCA18439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553"/>
                    <a:ext cx="263" cy="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4" name="Freeform 52">
                    <a:extLst>
                      <a:ext uri="{FF2B5EF4-FFF2-40B4-BE49-F238E27FC236}">
                        <a16:creationId xmlns:a16="http://schemas.microsoft.com/office/drawing/2014/main" id="{097E8B2D-553B-413A-BC2F-C3F3CC72B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1" y="1503"/>
                    <a:ext cx="308" cy="100"/>
                  </a:xfrm>
                  <a:custGeom>
                    <a:avLst/>
                    <a:gdLst>
                      <a:gd name="T0" fmla="*/ 73 w 308"/>
                      <a:gd name="T1" fmla="*/ 0 h 100"/>
                      <a:gd name="T2" fmla="*/ 0 w 308"/>
                      <a:gd name="T3" fmla="*/ 100 h 100"/>
                      <a:gd name="T4" fmla="*/ 226 w 308"/>
                      <a:gd name="T5" fmla="*/ 100 h 100"/>
                      <a:gd name="T6" fmla="*/ 308 w 308"/>
                      <a:gd name="T7" fmla="*/ 0 h 100"/>
                      <a:gd name="T8" fmla="*/ 73 w 308"/>
                      <a:gd name="T9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8" h="100">
                        <a:moveTo>
                          <a:pt x="73" y="0"/>
                        </a:moveTo>
                        <a:lnTo>
                          <a:pt x="0" y="100"/>
                        </a:lnTo>
                        <a:lnTo>
                          <a:pt x="226" y="100"/>
                        </a:lnTo>
                        <a:lnTo>
                          <a:pt x="308" y="0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5" name="Rectangle 53">
                    <a:extLst>
                      <a:ext uri="{FF2B5EF4-FFF2-40B4-BE49-F238E27FC236}">
                        <a16:creationId xmlns:a16="http://schemas.microsoft.com/office/drawing/2014/main" id="{A76D4A18-0839-49B9-8378-7EC717C375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11" y="1514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3.3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56" name="Freeform 54">
                    <a:extLst>
                      <a:ext uri="{FF2B5EF4-FFF2-40B4-BE49-F238E27FC236}">
                        <a16:creationId xmlns:a16="http://schemas.microsoft.com/office/drawing/2014/main" id="{51D86520-6DC6-4B81-9B35-0062CC0B3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49" y="1364"/>
                    <a:ext cx="307" cy="100"/>
                  </a:xfrm>
                  <a:custGeom>
                    <a:avLst/>
                    <a:gdLst>
                      <a:gd name="T0" fmla="*/ 72 w 307"/>
                      <a:gd name="T1" fmla="*/ 0 h 100"/>
                      <a:gd name="T2" fmla="*/ 0 w 307"/>
                      <a:gd name="T3" fmla="*/ 100 h 100"/>
                      <a:gd name="T4" fmla="*/ 226 w 307"/>
                      <a:gd name="T5" fmla="*/ 100 h 100"/>
                      <a:gd name="T6" fmla="*/ 307 w 307"/>
                      <a:gd name="T7" fmla="*/ 0 h 100"/>
                      <a:gd name="T8" fmla="*/ 72 w 307"/>
                      <a:gd name="T9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100">
                        <a:moveTo>
                          <a:pt x="72" y="0"/>
                        </a:moveTo>
                        <a:lnTo>
                          <a:pt x="0" y="100"/>
                        </a:lnTo>
                        <a:lnTo>
                          <a:pt x="226" y="100"/>
                        </a:lnTo>
                        <a:lnTo>
                          <a:pt x="307" y="0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7" name="Rectangle 55">
                    <a:extLst>
                      <a:ext uri="{FF2B5EF4-FFF2-40B4-BE49-F238E27FC236}">
                        <a16:creationId xmlns:a16="http://schemas.microsoft.com/office/drawing/2014/main" id="{C30E9D42-F341-4DC4-89EC-A0FEA873A0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48" y="1365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3.1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58" name="Line 56">
                    <a:extLst>
                      <a:ext uri="{FF2B5EF4-FFF2-40B4-BE49-F238E27FC236}">
                        <a16:creationId xmlns:a16="http://schemas.microsoft.com/office/drawing/2014/main" id="{B1DFE3FA-3539-4019-9EE4-13E8765817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7" y="1603"/>
                    <a:ext cx="163" cy="6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9" name="Line 57">
                    <a:extLst>
                      <a:ext uri="{FF2B5EF4-FFF2-40B4-BE49-F238E27FC236}">
                        <a16:creationId xmlns:a16="http://schemas.microsoft.com/office/drawing/2014/main" id="{1F0E1DC2-717D-4292-AAE4-447D84ED4B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93" y="1434"/>
                    <a:ext cx="108" cy="9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0" name="Freeform 58">
                    <a:extLst>
                      <a:ext uri="{FF2B5EF4-FFF2-40B4-BE49-F238E27FC236}">
                        <a16:creationId xmlns:a16="http://schemas.microsoft.com/office/drawing/2014/main" id="{4BEA09EA-FB93-4E44-82E8-139E8ADA3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04" y="1642"/>
                    <a:ext cx="307" cy="100"/>
                  </a:xfrm>
                  <a:custGeom>
                    <a:avLst/>
                    <a:gdLst>
                      <a:gd name="T0" fmla="*/ 82 w 307"/>
                      <a:gd name="T1" fmla="*/ 0 h 100"/>
                      <a:gd name="T2" fmla="*/ 0 w 307"/>
                      <a:gd name="T3" fmla="*/ 100 h 100"/>
                      <a:gd name="T4" fmla="*/ 235 w 307"/>
                      <a:gd name="T5" fmla="*/ 100 h 100"/>
                      <a:gd name="T6" fmla="*/ 307 w 307"/>
                      <a:gd name="T7" fmla="*/ 0 h 100"/>
                      <a:gd name="T8" fmla="*/ 82 w 307"/>
                      <a:gd name="T9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100">
                        <a:moveTo>
                          <a:pt x="82" y="0"/>
                        </a:moveTo>
                        <a:lnTo>
                          <a:pt x="0" y="100"/>
                        </a:lnTo>
                        <a:lnTo>
                          <a:pt x="235" y="100"/>
                        </a:lnTo>
                        <a:lnTo>
                          <a:pt x="307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1" name="Rectangle 59">
                    <a:extLst>
                      <a:ext uri="{FF2B5EF4-FFF2-40B4-BE49-F238E27FC236}">
                        <a16:creationId xmlns:a16="http://schemas.microsoft.com/office/drawing/2014/main" id="{D7312731-C851-4835-A9F9-2BD706DDE1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1643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3.2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2" name="Line 60">
                    <a:extLst>
                      <a:ext uri="{FF2B5EF4-FFF2-40B4-BE49-F238E27FC236}">
                        <a16:creationId xmlns:a16="http://schemas.microsoft.com/office/drawing/2014/main" id="{F3439E30-0F2B-435B-BC9C-F4C7865742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4" y="1454"/>
                    <a:ext cx="163" cy="6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3" name="Line 61">
                    <a:extLst>
                      <a:ext uri="{FF2B5EF4-FFF2-40B4-BE49-F238E27FC236}">
                        <a16:creationId xmlns:a16="http://schemas.microsoft.com/office/drawing/2014/main" id="{18C3E113-F8D4-490E-8BE0-1BA9CD477D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95" y="1523"/>
                    <a:ext cx="118" cy="10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4" name="Line 62">
                    <a:extLst>
                      <a:ext uri="{FF2B5EF4-FFF2-40B4-BE49-F238E27FC236}">
                        <a16:creationId xmlns:a16="http://schemas.microsoft.com/office/drawing/2014/main" id="{7D7135D8-2274-4FDD-9390-BD1CC144E2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4" y="1007"/>
                    <a:ext cx="36" cy="516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5" name="Freeform 63">
                    <a:extLst>
                      <a:ext uri="{FF2B5EF4-FFF2-40B4-BE49-F238E27FC236}">
                        <a16:creationId xmlns:a16="http://schemas.microsoft.com/office/drawing/2014/main" id="{3F9D606F-4D51-4726-A205-069CC223F5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8" y="1364"/>
                    <a:ext cx="307" cy="100"/>
                  </a:xfrm>
                  <a:custGeom>
                    <a:avLst/>
                    <a:gdLst>
                      <a:gd name="T0" fmla="*/ 82 w 307"/>
                      <a:gd name="T1" fmla="*/ 0 h 100"/>
                      <a:gd name="T2" fmla="*/ 0 w 307"/>
                      <a:gd name="T3" fmla="*/ 100 h 100"/>
                      <a:gd name="T4" fmla="*/ 235 w 307"/>
                      <a:gd name="T5" fmla="*/ 100 h 100"/>
                      <a:gd name="T6" fmla="*/ 307 w 307"/>
                      <a:gd name="T7" fmla="*/ 0 h 100"/>
                      <a:gd name="T8" fmla="*/ 82 w 307"/>
                      <a:gd name="T9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100">
                        <a:moveTo>
                          <a:pt x="82" y="0"/>
                        </a:moveTo>
                        <a:lnTo>
                          <a:pt x="0" y="100"/>
                        </a:lnTo>
                        <a:lnTo>
                          <a:pt x="235" y="100"/>
                        </a:lnTo>
                        <a:lnTo>
                          <a:pt x="307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6" name="Rectangle 64">
                    <a:extLst>
                      <a:ext uri="{FF2B5EF4-FFF2-40B4-BE49-F238E27FC236}">
                        <a16:creationId xmlns:a16="http://schemas.microsoft.com/office/drawing/2014/main" id="{466EFA5D-65E7-46FA-93E5-4EF39A340A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8" y="1365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2.1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7" name="Freeform 65">
                    <a:extLst>
                      <a:ext uri="{FF2B5EF4-FFF2-40B4-BE49-F238E27FC236}">
                        <a16:creationId xmlns:a16="http://schemas.microsoft.com/office/drawing/2014/main" id="{7A0862F6-B40B-4F92-801E-12B9CBBED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4" y="1563"/>
                    <a:ext cx="308" cy="99"/>
                  </a:xfrm>
                  <a:custGeom>
                    <a:avLst/>
                    <a:gdLst>
                      <a:gd name="T0" fmla="*/ 82 w 308"/>
                      <a:gd name="T1" fmla="*/ 0 h 99"/>
                      <a:gd name="T2" fmla="*/ 0 w 308"/>
                      <a:gd name="T3" fmla="*/ 99 h 99"/>
                      <a:gd name="T4" fmla="*/ 235 w 308"/>
                      <a:gd name="T5" fmla="*/ 99 h 99"/>
                      <a:gd name="T6" fmla="*/ 308 w 308"/>
                      <a:gd name="T7" fmla="*/ 0 h 99"/>
                      <a:gd name="T8" fmla="*/ 82 w 308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8" h="99">
                        <a:moveTo>
                          <a:pt x="82" y="0"/>
                        </a:moveTo>
                        <a:lnTo>
                          <a:pt x="0" y="99"/>
                        </a:lnTo>
                        <a:lnTo>
                          <a:pt x="235" y="99"/>
                        </a:lnTo>
                        <a:lnTo>
                          <a:pt x="308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8" name="Rectangle 66">
                    <a:extLst>
                      <a:ext uri="{FF2B5EF4-FFF2-40B4-BE49-F238E27FC236}">
                        <a16:creationId xmlns:a16="http://schemas.microsoft.com/office/drawing/2014/main" id="{66FD8E01-798E-4AE2-995C-4BC4FD2B3E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34" y="1563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2.2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9" name="Line 67">
                    <a:extLst>
                      <a:ext uri="{FF2B5EF4-FFF2-40B4-BE49-F238E27FC236}">
                        <a16:creationId xmlns:a16="http://schemas.microsoft.com/office/drawing/2014/main" id="{9C4F4F45-89EB-421C-A95F-8EBEB61808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15" y="848"/>
                    <a:ext cx="108" cy="516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70" name="Line 68">
                    <a:extLst>
                      <a:ext uri="{FF2B5EF4-FFF2-40B4-BE49-F238E27FC236}">
                        <a16:creationId xmlns:a16="http://schemas.microsoft.com/office/drawing/2014/main" id="{F0A66FFA-C585-4130-A4BF-4C857FFDC1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15" y="1444"/>
                    <a:ext cx="0" cy="11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1" name="Rectangle 71">
                <a:extLst>
                  <a:ext uri="{FF2B5EF4-FFF2-40B4-BE49-F238E27FC236}">
                    <a16:creationId xmlns:a16="http://schemas.microsoft.com/office/drawing/2014/main" id="{002D12EC-E20E-4FE5-A66F-625D41761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451"/>
                <a:ext cx="723" cy="258"/>
              </a:xfrm>
              <a:prstGeom prst="rect">
                <a:avLst/>
              </a:prstGeom>
              <a:solidFill>
                <a:srgbClr val="EAEAEA"/>
              </a:solidFill>
              <a:ln w="14288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" name="Rectangle 72">
                <a:extLst>
                  <a:ext uri="{FF2B5EF4-FFF2-40B4-BE49-F238E27FC236}">
                    <a16:creationId xmlns:a16="http://schemas.microsoft.com/office/drawing/2014/main" id="{89C8348C-6CC7-46C9-9C09-A3BB8A368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" y="461"/>
                <a:ext cx="92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Struttura                   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73">
                <a:extLst>
                  <a:ext uri="{FF2B5EF4-FFF2-40B4-BE49-F238E27FC236}">
                    <a16:creationId xmlns:a16="http://schemas.microsoft.com/office/drawing/2014/main" id="{D928D09F-0014-4F4B-A4A3-A1DDB7317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" y="461"/>
                <a:ext cx="92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Struttura                   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74">
                <a:extLst>
                  <a:ext uri="{FF2B5EF4-FFF2-40B4-BE49-F238E27FC236}">
                    <a16:creationId xmlns:a16="http://schemas.microsoft.com/office/drawing/2014/main" id="{1282B6CE-7B63-4789-9F24-C7A61BBBB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521"/>
                <a:ext cx="2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della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75">
                <a:extLst>
                  <a:ext uri="{FF2B5EF4-FFF2-40B4-BE49-F238E27FC236}">
                    <a16:creationId xmlns:a16="http://schemas.microsoft.com/office/drawing/2014/main" id="{33773735-765D-4093-B39C-19B48D0F3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521"/>
                <a:ext cx="2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della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76">
                <a:extLst>
                  <a:ext uri="{FF2B5EF4-FFF2-40B4-BE49-F238E27FC236}">
                    <a16:creationId xmlns:a16="http://schemas.microsoft.com/office/drawing/2014/main" id="{1FA9D197-FDA9-448B-A441-1D410E90F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590"/>
                <a:ext cx="52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Conoscenza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77">
                <a:extLst>
                  <a:ext uri="{FF2B5EF4-FFF2-40B4-BE49-F238E27FC236}">
                    <a16:creationId xmlns:a16="http://schemas.microsoft.com/office/drawing/2014/main" id="{CEE41D0E-7C16-40C5-944F-428E35F4D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590"/>
                <a:ext cx="52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Conoscenza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Line 78">
                <a:extLst>
                  <a:ext uri="{FF2B5EF4-FFF2-40B4-BE49-F238E27FC236}">
                    <a16:creationId xmlns:a16="http://schemas.microsoft.com/office/drawing/2014/main" id="{EBDE63FD-827E-4E80-B29E-4C73FCB99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3033"/>
                <a:ext cx="0" cy="159"/>
              </a:xfrm>
              <a:prstGeom prst="line">
                <a:avLst/>
              </a:prstGeom>
              <a:noFill/>
              <a:ln w="14288" cap="rnd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" name="Line 79">
                <a:extLst>
                  <a:ext uri="{FF2B5EF4-FFF2-40B4-BE49-F238E27FC236}">
                    <a16:creationId xmlns:a16="http://schemas.microsoft.com/office/drawing/2014/main" id="{1BBC1D1D-7105-45F1-9116-FEC4C7817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3" y="3033"/>
                <a:ext cx="0" cy="159"/>
              </a:xfrm>
              <a:prstGeom prst="line">
                <a:avLst/>
              </a:prstGeom>
              <a:noFill/>
              <a:ln w="14288" cap="rnd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" name="Line 80">
                <a:extLst>
                  <a:ext uri="{FF2B5EF4-FFF2-40B4-BE49-F238E27FC236}">
                    <a16:creationId xmlns:a16="http://schemas.microsoft.com/office/drawing/2014/main" id="{8050A6AD-5CAA-4B3A-A756-FBF9CBF82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" y="3033"/>
                <a:ext cx="0" cy="159"/>
              </a:xfrm>
              <a:prstGeom prst="line">
                <a:avLst/>
              </a:prstGeom>
              <a:noFill/>
              <a:ln w="14288" cap="rnd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" name="Rectangle 81">
                <a:extLst>
                  <a:ext uri="{FF2B5EF4-FFF2-40B4-BE49-F238E27FC236}">
                    <a16:creationId xmlns:a16="http://schemas.microsoft.com/office/drawing/2014/main" id="{B7966E44-F3C6-4688-92EE-074F6EB0B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3192"/>
                <a:ext cx="723" cy="258"/>
              </a:xfrm>
              <a:prstGeom prst="rect">
                <a:avLst/>
              </a:prstGeom>
              <a:solidFill>
                <a:srgbClr val="EAEAEA"/>
              </a:solidFill>
              <a:ln w="14288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" name="Rectangle 82">
                <a:extLst>
                  <a:ext uri="{FF2B5EF4-FFF2-40B4-BE49-F238E27FC236}">
                    <a16:creationId xmlns:a16="http://schemas.microsoft.com/office/drawing/2014/main" id="{76795717-1763-47F7-ADBE-1ED658998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1" y="3202"/>
                <a:ext cx="41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Sviluppo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83">
                <a:extLst>
                  <a:ext uri="{FF2B5EF4-FFF2-40B4-BE49-F238E27FC236}">
                    <a16:creationId xmlns:a16="http://schemas.microsoft.com/office/drawing/2014/main" id="{30BFE89F-A15F-4480-9BF0-823C2DB87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1" y="3202"/>
                <a:ext cx="41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Sviluppo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84">
                <a:extLst>
                  <a:ext uri="{FF2B5EF4-FFF2-40B4-BE49-F238E27FC236}">
                    <a16:creationId xmlns:a16="http://schemas.microsoft.com/office/drawing/2014/main" id="{C4128A1B-9213-406B-9A19-8A186196D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3" y="3261"/>
                <a:ext cx="2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della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85">
                <a:extLst>
                  <a:ext uri="{FF2B5EF4-FFF2-40B4-BE49-F238E27FC236}">
                    <a16:creationId xmlns:a16="http://schemas.microsoft.com/office/drawing/2014/main" id="{371E5C8E-A7B1-4BB7-8B0A-6F33A2CA2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3" y="3261"/>
                <a:ext cx="2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della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86">
                <a:extLst>
                  <a:ext uri="{FF2B5EF4-FFF2-40B4-BE49-F238E27FC236}">
                    <a16:creationId xmlns:a16="http://schemas.microsoft.com/office/drawing/2014/main" id="{6DA3DDEA-B1D8-4B37-B7C7-8E05B878E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8" y="3331"/>
                <a:ext cx="52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Conoscenza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87">
                <a:extLst>
                  <a:ext uri="{FF2B5EF4-FFF2-40B4-BE49-F238E27FC236}">
                    <a16:creationId xmlns:a16="http://schemas.microsoft.com/office/drawing/2014/main" id="{A1375D97-2BF2-4AF9-B3B0-A3324F04E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8" y="3331"/>
                <a:ext cx="52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Conoscenza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8" name="Group 1049">
                <a:extLst>
                  <a:ext uri="{FF2B5EF4-FFF2-40B4-BE49-F238E27FC236}">
                    <a16:creationId xmlns:a16="http://schemas.microsoft.com/office/drawing/2014/main" id="{52C7DE62-5850-47CE-8D26-E1DC69BF33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1444"/>
                <a:ext cx="3108" cy="1549"/>
                <a:chOff x="1719" y="1444"/>
                <a:chExt cx="3108" cy="1549"/>
              </a:xfrm>
            </p:grpSpPr>
            <p:sp>
              <p:nvSpPr>
                <p:cNvPr id="29" name="Rectangle 88">
                  <a:extLst>
                    <a:ext uri="{FF2B5EF4-FFF2-40B4-BE49-F238E27FC236}">
                      <a16:creationId xmlns:a16="http://schemas.microsoft.com/office/drawing/2014/main" id="{2E738617-9035-4F3D-B136-CF55BD4E7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4" y="2874"/>
                  <a:ext cx="217" cy="119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0" name="Rectangle 89">
                  <a:extLst>
                    <a:ext uri="{FF2B5EF4-FFF2-40B4-BE49-F238E27FC236}">
                      <a16:creationId xmlns:a16="http://schemas.microsoft.com/office/drawing/2014/main" id="{27BA1B1B-F8E4-4D47-BFF2-AF1FD4FDB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9" y="2903"/>
                  <a:ext cx="117" cy="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1" i="0" u="none" strike="noStrike" cap="none" normalizeH="0" baseline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</a:rPr>
                    <a:t>Pag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Rectangle 90">
                  <a:extLst>
                    <a:ext uri="{FF2B5EF4-FFF2-40B4-BE49-F238E27FC236}">
                      <a16:creationId xmlns:a16="http://schemas.microsoft.com/office/drawing/2014/main" id="{A9712360-D79A-426B-A9C5-ABBA65F41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9" y="2903"/>
                  <a:ext cx="72" cy="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1" i="0" u="none" strike="noStrike" cap="none" normalizeH="0" baseline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</a:rPr>
                    <a:t>.5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024" name="Group 1048">
                  <a:extLst>
                    <a:ext uri="{FF2B5EF4-FFF2-40B4-BE49-F238E27FC236}">
                      <a16:creationId xmlns:a16="http://schemas.microsoft.com/office/drawing/2014/main" id="{55712AD2-3B04-4C48-BF0D-42193B42C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9" y="1444"/>
                  <a:ext cx="3108" cy="1549"/>
                  <a:chOff x="1719" y="1444"/>
                  <a:chExt cx="3108" cy="1549"/>
                </a:xfrm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FDD46770-985B-4914-974F-0945686970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19" y="1444"/>
                    <a:ext cx="3081" cy="1430"/>
                    <a:chOff x="1719" y="1444"/>
                    <a:chExt cx="3081" cy="1430"/>
                  </a:xfrm>
                </p:grpSpPr>
                <p:grpSp>
                  <p:nvGrpSpPr>
                    <p:cNvPr id="1050" name="Group 1014">
                      <a:extLst>
                        <a:ext uri="{FF2B5EF4-FFF2-40B4-BE49-F238E27FC236}">
                          <a16:creationId xmlns:a16="http://schemas.microsoft.com/office/drawing/2014/main" id="{8CD9B7B6-CC2F-4B30-8BBC-4C19654A070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9" y="1444"/>
                      <a:ext cx="3081" cy="1430"/>
                      <a:chOff x="1719" y="1444"/>
                      <a:chExt cx="3081" cy="1430"/>
                    </a:xfrm>
                  </p:grpSpPr>
                  <p:sp>
                    <p:nvSpPr>
                      <p:cNvPr id="1060" name="Line 91">
                        <a:extLst>
                          <a:ext uri="{FF2B5EF4-FFF2-40B4-BE49-F238E27FC236}">
                            <a16:creationId xmlns:a16="http://schemas.microsoft.com/office/drawing/2014/main" id="{3C8E3E72-0683-46B6-8A51-3838701DB6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14" y="2477"/>
                        <a:ext cx="108" cy="0"/>
                      </a:xfrm>
                      <a:prstGeom prst="line">
                        <a:avLst/>
                      </a:prstGeom>
                      <a:noFill/>
                      <a:ln w="14288" cap="flat">
                        <a:solidFill>
                          <a:srgbClr val="FFC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grpSp>
                    <p:nvGrpSpPr>
                      <p:cNvPr id="1061" name="Group 1013">
                        <a:extLst>
                          <a:ext uri="{FF2B5EF4-FFF2-40B4-BE49-F238E27FC236}">
                            <a16:creationId xmlns:a16="http://schemas.microsoft.com/office/drawing/2014/main" id="{6F922C48-055A-4B65-BA3C-ED5A56E4767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9" y="1444"/>
                        <a:ext cx="3081" cy="1430"/>
                        <a:chOff x="1719" y="1444"/>
                        <a:chExt cx="3081" cy="1430"/>
                      </a:xfrm>
                    </p:grpSpPr>
                    <p:sp>
                      <p:nvSpPr>
                        <p:cNvPr id="1062" name="Line 92">
                          <a:extLst>
                            <a:ext uri="{FF2B5EF4-FFF2-40B4-BE49-F238E27FC236}">
                              <a16:creationId xmlns:a16="http://schemas.microsoft.com/office/drawing/2014/main" id="{193CF64B-A18C-426D-8D06-D451BB14E0B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57" y="1444"/>
                          <a:ext cx="72" cy="715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63" name="Line 93">
                          <a:extLst>
                            <a:ext uri="{FF2B5EF4-FFF2-40B4-BE49-F238E27FC236}">
                              <a16:creationId xmlns:a16="http://schemas.microsoft.com/office/drawing/2014/main" id="{D84E3292-6056-438C-B352-CECBDB90AFD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13" y="1722"/>
                          <a:ext cx="0" cy="476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64" name="Line 94">
                          <a:extLst>
                            <a:ext uri="{FF2B5EF4-FFF2-40B4-BE49-F238E27FC236}">
                              <a16:creationId xmlns:a16="http://schemas.microsoft.com/office/drawing/2014/main" id="{26052C4F-5216-4665-9E54-7E7D76284B6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56" y="1801"/>
                          <a:ext cx="0" cy="636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65" name="Rectangle 95">
                          <a:extLst>
                            <a:ext uri="{FF2B5EF4-FFF2-40B4-BE49-F238E27FC236}">
                              <a16:creationId xmlns:a16="http://schemas.microsoft.com/office/drawing/2014/main" id="{D042C461-4229-4E57-AE46-852209854DA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19" y="2278"/>
                          <a:ext cx="831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66" name="Rectangle 96">
                          <a:extLst>
                            <a:ext uri="{FF2B5EF4-FFF2-40B4-BE49-F238E27FC236}">
                              <a16:creationId xmlns:a16="http://schemas.microsoft.com/office/drawing/2014/main" id="{DC14F5FD-17A0-4206-B6A9-FCEEC718754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63" y="2408"/>
                          <a:ext cx="571" cy="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1100" b="1" i="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Times New Roman" panose="02020603050405020304" pitchFamily="18" charset="0"/>
                            </a:rPr>
                            <a:t>Singol</a:t>
                          </a:r>
                          <a:r>
                            <a:rPr lang="it-IT" altLang="it-IT" sz="1100" b="1" dirty="0">
                              <a:latin typeface="Times New Roman" panose="02020603050405020304" pitchFamily="18" charset="0"/>
                            </a:rPr>
                            <a:t>e pagine</a:t>
                          </a:r>
                          <a:endParaRPr kumimoji="0" lang="it-IT" altLang="it-IT" sz="1800" b="0" i="0" u="none" strike="noStrike" cap="none" normalizeH="0" baseline="0" dirty="0">
                            <a:ln>
                              <a:noFill/>
                            </a:ln>
                            <a:effectLst/>
                          </a:endParaRPr>
                        </a:p>
                      </p:txBody>
                    </p:sp>
                    <p:sp>
                      <p:nvSpPr>
                        <p:cNvPr id="1068" name="Line 98">
                          <a:extLst>
                            <a:ext uri="{FF2B5EF4-FFF2-40B4-BE49-F238E27FC236}">
                              <a16:creationId xmlns:a16="http://schemas.microsoft.com/office/drawing/2014/main" id="{07547765-8196-4D03-BB95-A23A229F183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03" y="1682"/>
                          <a:ext cx="0" cy="636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69" name="Line 99">
                          <a:extLst>
                            <a:ext uri="{FF2B5EF4-FFF2-40B4-BE49-F238E27FC236}">
                              <a16:creationId xmlns:a16="http://schemas.microsoft.com/office/drawing/2014/main" id="{CE418B5A-5F2C-4D74-BDB6-D303F224A72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71" y="1682"/>
                          <a:ext cx="72" cy="993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70" name="Line 100">
                          <a:extLst>
                            <a:ext uri="{FF2B5EF4-FFF2-40B4-BE49-F238E27FC236}">
                              <a16:creationId xmlns:a16="http://schemas.microsoft.com/office/drawing/2014/main" id="{5844E736-0828-4F68-BDE2-55C519E3058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46" y="1563"/>
                          <a:ext cx="109" cy="596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1071" name="Group 201">
                          <a:extLst>
                            <a:ext uri="{FF2B5EF4-FFF2-40B4-BE49-F238E27FC236}">
                              <a16:creationId xmlns:a16="http://schemas.microsoft.com/office/drawing/2014/main" id="{3619C4B5-03AE-4E7C-954D-F7CC6D87181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54" y="2318"/>
                          <a:ext cx="189" cy="198"/>
                          <a:chOff x="3454" y="2318"/>
                          <a:chExt cx="189" cy="198"/>
                        </a:xfrm>
                      </p:grpSpPr>
                      <p:sp>
                        <p:nvSpPr>
                          <p:cNvPr id="2363" name="Rectangle 101">
                            <a:extLst>
                              <a:ext uri="{FF2B5EF4-FFF2-40B4-BE49-F238E27FC236}">
                                <a16:creationId xmlns:a16="http://schemas.microsoft.com/office/drawing/2014/main" id="{B723E9E8-5C3D-4FD1-8C89-CE467B66FE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4" y="2318"/>
                            <a:ext cx="180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126" name="Picture 102">
                            <a:extLst>
                              <a:ext uri="{FF2B5EF4-FFF2-40B4-BE49-F238E27FC236}">
                                <a16:creationId xmlns:a16="http://schemas.microsoft.com/office/drawing/2014/main" id="{7FF82AB0-2299-431D-BD91-9BAC2BCBE94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4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27" name="Picture 103">
                            <a:extLst>
                              <a:ext uri="{FF2B5EF4-FFF2-40B4-BE49-F238E27FC236}">
                                <a16:creationId xmlns:a16="http://schemas.microsoft.com/office/drawing/2014/main" id="{8B43F29D-BC68-4E73-9834-E0D7ABC5A5B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6" y="2318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28" name="Picture 104">
                            <a:extLst>
                              <a:ext uri="{FF2B5EF4-FFF2-40B4-BE49-F238E27FC236}">
                                <a16:creationId xmlns:a16="http://schemas.microsoft.com/office/drawing/2014/main" id="{22FDB3A5-6547-4C31-8160-F95C97A1498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8" y="2318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29" name="Picture 105">
                            <a:extLst>
                              <a:ext uri="{FF2B5EF4-FFF2-40B4-BE49-F238E27FC236}">
                                <a16:creationId xmlns:a16="http://schemas.microsoft.com/office/drawing/2014/main" id="{0A494AD0-69CD-4DEE-878A-38077DA5EAE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1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0" name="Picture 106">
                            <a:extLst>
                              <a:ext uri="{FF2B5EF4-FFF2-40B4-BE49-F238E27FC236}">
                                <a16:creationId xmlns:a16="http://schemas.microsoft.com/office/drawing/2014/main" id="{192A39E7-DF8A-40DF-8744-1E760BB79C2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1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1" name="Picture 107">
                            <a:extLst>
                              <a:ext uri="{FF2B5EF4-FFF2-40B4-BE49-F238E27FC236}">
                                <a16:creationId xmlns:a16="http://schemas.microsoft.com/office/drawing/2014/main" id="{63BAC55A-EF0B-450B-9EAC-3CA4BBE5164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0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2" name="Picture 108">
                            <a:extLst>
                              <a:ext uri="{FF2B5EF4-FFF2-40B4-BE49-F238E27FC236}">
                                <a16:creationId xmlns:a16="http://schemas.microsoft.com/office/drawing/2014/main" id="{DFA47340-C5AC-4AD1-B95B-DEEA7C1F4B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9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3" name="Picture 109">
                            <a:extLst>
                              <a:ext uri="{FF2B5EF4-FFF2-40B4-BE49-F238E27FC236}">
                                <a16:creationId xmlns:a16="http://schemas.microsoft.com/office/drawing/2014/main" id="{17570F95-17F3-4EBE-923E-67908D30654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8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4" name="Picture 110">
                            <a:extLst>
                              <a:ext uri="{FF2B5EF4-FFF2-40B4-BE49-F238E27FC236}">
                                <a16:creationId xmlns:a16="http://schemas.microsoft.com/office/drawing/2014/main" id="{0BB7E512-BE08-4D51-B739-E19092C1973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7" y="2318"/>
                            <a:ext cx="1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5" name="Picture 111">
                            <a:extLst>
                              <a:ext uri="{FF2B5EF4-FFF2-40B4-BE49-F238E27FC236}">
                                <a16:creationId xmlns:a16="http://schemas.microsoft.com/office/drawing/2014/main" id="{67606F92-76E4-4E53-A1E6-8704C438218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8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6" name="Picture 112">
                            <a:extLst>
                              <a:ext uri="{FF2B5EF4-FFF2-40B4-BE49-F238E27FC236}">
                                <a16:creationId xmlns:a16="http://schemas.microsoft.com/office/drawing/2014/main" id="{AD66D0C2-4D7F-4FAF-89C5-B8C0E982098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7" y="2318"/>
                            <a:ext cx="7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7" name="Picture 113">
                            <a:extLst>
                              <a:ext uri="{FF2B5EF4-FFF2-40B4-BE49-F238E27FC236}">
                                <a16:creationId xmlns:a16="http://schemas.microsoft.com/office/drawing/2014/main" id="{DE374D8E-175B-4944-808B-1D102D70D1B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4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8" name="Picture 114">
                            <a:extLst>
                              <a:ext uri="{FF2B5EF4-FFF2-40B4-BE49-F238E27FC236}">
                                <a16:creationId xmlns:a16="http://schemas.microsoft.com/office/drawing/2014/main" id="{A8534239-7AD0-4A62-AB06-E9FAB6D91D2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8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9" name="Picture 115">
                            <a:extLst>
                              <a:ext uri="{FF2B5EF4-FFF2-40B4-BE49-F238E27FC236}">
                                <a16:creationId xmlns:a16="http://schemas.microsoft.com/office/drawing/2014/main" id="{9469A76C-E37F-4520-9AE8-5B578758CF5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1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40" name="Picture 116">
                            <a:extLst>
                              <a:ext uri="{FF2B5EF4-FFF2-40B4-BE49-F238E27FC236}">
                                <a16:creationId xmlns:a16="http://schemas.microsoft.com/office/drawing/2014/main" id="{4EE2770B-D2FB-4628-8D62-D9A5389C5AE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5" y="2318"/>
                            <a:ext cx="1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41" name="Picture 117">
                            <a:extLst>
                              <a:ext uri="{FF2B5EF4-FFF2-40B4-BE49-F238E27FC236}">
                                <a16:creationId xmlns:a16="http://schemas.microsoft.com/office/drawing/2014/main" id="{24F2CE4A-211B-4A4A-B2DD-AC05C6B3433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7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42" name="Picture 118">
                            <a:extLst>
                              <a:ext uri="{FF2B5EF4-FFF2-40B4-BE49-F238E27FC236}">
                                <a16:creationId xmlns:a16="http://schemas.microsoft.com/office/drawing/2014/main" id="{587F59BE-5611-4887-83AF-9D99DAF0454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0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43" name="Picture 119">
                            <a:extLst>
                              <a:ext uri="{FF2B5EF4-FFF2-40B4-BE49-F238E27FC236}">
                                <a16:creationId xmlns:a16="http://schemas.microsoft.com/office/drawing/2014/main" id="{1A9B3AE8-D99A-452F-882B-02CF244609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3" y="2318"/>
                            <a:ext cx="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44" name="Picture 120">
                            <a:extLst>
                              <a:ext uri="{FF2B5EF4-FFF2-40B4-BE49-F238E27FC236}">
                                <a16:creationId xmlns:a16="http://schemas.microsoft.com/office/drawing/2014/main" id="{92CE50B8-FFE5-4EEB-ABCE-AEDA2CCA59D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9" y="2318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364" name="Rectangle 121">
                            <a:extLst>
                              <a:ext uri="{FF2B5EF4-FFF2-40B4-BE49-F238E27FC236}">
                                <a16:creationId xmlns:a16="http://schemas.microsoft.com/office/drawing/2014/main" id="{80F6711D-6FC8-4A9E-888A-F0D3B45DFC3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9" y="2375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65" name="Rectangle 122">
                            <a:extLst>
                              <a:ext uri="{FF2B5EF4-FFF2-40B4-BE49-F238E27FC236}">
                                <a16:creationId xmlns:a16="http://schemas.microsoft.com/office/drawing/2014/main" id="{3A078EA2-F8AB-42DF-B872-2ECD18EDD8A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382"/>
                            <a:ext cx="5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6" name="Rectangle 123">
                            <a:extLst>
                              <a:ext uri="{FF2B5EF4-FFF2-40B4-BE49-F238E27FC236}">
                                <a16:creationId xmlns:a16="http://schemas.microsoft.com/office/drawing/2014/main" id="{DD06421A-41CB-4174-A7C6-DB75507895D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2" y="2382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7" name="Rectangle 124">
                            <a:extLst>
                              <a:ext uri="{FF2B5EF4-FFF2-40B4-BE49-F238E27FC236}">
                                <a16:creationId xmlns:a16="http://schemas.microsoft.com/office/drawing/2014/main" id="{C8862F80-5E25-4A6C-9413-3CE60D8376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388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0" name="Rectangle 125">
                            <a:extLst>
                              <a:ext uri="{FF2B5EF4-FFF2-40B4-BE49-F238E27FC236}">
                                <a16:creationId xmlns:a16="http://schemas.microsoft.com/office/drawing/2014/main" id="{78A39884-CD80-43FF-9C3B-6DDF062EDC6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86" y="2388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1" name="Rectangle 126">
                            <a:extLst>
                              <a:ext uri="{FF2B5EF4-FFF2-40B4-BE49-F238E27FC236}">
                                <a16:creationId xmlns:a16="http://schemas.microsoft.com/office/drawing/2014/main" id="{1F807BBB-CC14-4D7B-BFB0-A167D43A39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4" y="2388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2" name="Rectangle 127">
                            <a:extLst>
                              <a:ext uri="{FF2B5EF4-FFF2-40B4-BE49-F238E27FC236}">
                                <a16:creationId xmlns:a16="http://schemas.microsoft.com/office/drawing/2014/main" id="{9635E8E6-65D6-47D7-ABA0-E597EE360F0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393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3" name="Rectangle 128">
                            <a:extLst>
                              <a:ext uri="{FF2B5EF4-FFF2-40B4-BE49-F238E27FC236}">
                                <a16:creationId xmlns:a16="http://schemas.microsoft.com/office/drawing/2014/main" id="{8E9E9B3A-EEEE-46D9-8B0A-C8286C7B33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1" y="2393"/>
                            <a:ext cx="2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4" name="Rectangle 129">
                            <a:extLst>
                              <a:ext uri="{FF2B5EF4-FFF2-40B4-BE49-F238E27FC236}">
                                <a16:creationId xmlns:a16="http://schemas.microsoft.com/office/drawing/2014/main" id="{F2C2D985-43B6-47AC-8CEF-DC59610A018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6" y="2393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5" name="Rectangle 130">
                            <a:extLst>
                              <a:ext uri="{FF2B5EF4-FFF2-40B4-BE49-F238E27FC236}">
                                <a16:creationId xmlns:a16="http://schemas.microsoft.com/office/drawing/2014/main" id="{D8A774D2-D71A-47A8-AF17-9A5AFEC5578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2" y="2393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5" name="Rectangle 131">
                            <a:extLst>
                              <a:ext uri="{FF2B5EF4-FFF2-40B4-BE49-F238E27FC236}">
                                <a16:creationId xmlns:a16="http://schemas.microsoft.com/office/drawing/2014/main" id="{069E05A0-1AD2-440A-9385-A8FE117950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398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6" name="Rectangle 132">
                            <a:extLst>
                              <a:ext uri="{FF2B5EF4-FFF2-40B4-BE49-F238E27FC236}">
                                <a16:creationId xmlns:a16="http://schemas.microsoft.com/office/drawing/2014/main" id="{741D1D84-37E1-4E22-8B41-C9AAD75AC9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5" y="2398"/>
                            <a:ext cx="1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7" name="Rectangle 133">
                            <a:extLst>
                              <a:ext uri="{FF2B5EF4-FFF2-40B4-BE49-F238E27FC236}">
                                <a16:creationId xmlns:a16="http://schemas.microsoft.com/office/drawing/2014/main" id="{D12515DC-C7EF-4B7C-905E-AE1B870EA7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0" y="2398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8" name="Rectangle 134">
                            <a:extLst>
                              <a:ext uri="{FF2B5EF4-FFF2-40B4-BE49-F238E27FC236}">
                                <a16:creationId xmlns:a16="http://schemas.microsoft.com/office/drawing/2014/main" id="{0BF376D3-9229-47B6-BC27-EB6C3DA4D24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0" y="2398"/>
                            <a:ext cx="1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9" name="Rectangle 135">
                            <a:extLst>
                              <a:ext uri="{FF2B5EF4-FFF2-40B4-BE49-F238E27FC236}">
                                <a16:creationId xmlns:a16="http://schemas.microsoft.com/office/drawing/2014/main" id="{ED7AB762-4A0A-4E27-81A0-09F2AA973AB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40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0" name="Rectangle 136">
                            <a:extLst>
                              <a:ext uri="{FF2B5EF4-FFF2-40B4-BE49-F238E27FC236}">
                                <a16:creationId xmlns:a16="http://schemas.microsoft.com/office/drawing/2014/main" id="{86870B52-2C8C-417F-A3B2-FF8C760443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7" y="2403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1" name="Rectangle 137">
                            <a:extLst>
                              <a:ext uri="{FF2B5EF4-FFF2-40B4-BE49-F238E27FC236}">
                                <a16:creationId xmlns:a16="http://schemas.microsoft.com/office/drawing/2014/main" id="{279C11E0-D7FD-484D-A402-D2353479E96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409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8" name="Rectangle 138">
                            <a:extLst>
                              <a:ext uri="{FF2B5EF4-FFF2-40B4-BE49-F238E27FC236}">
                                <a16:creationId xmlns:a16="http://schemas.microsoft.com/office/drawing/2014/main" id="{B17D0E11-DD33-4F01-B5F9-3CCCD9CA77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2" y="2409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9" name="Rectangle 139">
                            <a:extLst>
                              <a:ext uri="{FF2B5EF4-FFF2-40B4-BE49-F238E27FC236}">
                                <a16:creationId xmlns:a16="http://schemas.microsoft.com/office/drawing/2014/main" id="{DF0F1AC0-5A2A-409E-B6B0-B4734796AB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2" y="240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0" name="Rectangle 140">
                            <a:extLst>
                              <a:ext uri="{FF2B5EF4-FFF2-40B4-BE49-F238E27FC236}">
                                <a16:creationId xmlns:a16="http://schemas.microsoft.com/office/drawing/2014/main" id="{BA61222A-E297-4BBE-B502-F76272FFED4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41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1" name="Rectangle 141">
                            <a:extLst>
                              <a:ext uri="{FF2B5EF4-FFF2-40B4-BE49-F238E27FC236}">
                                <a16:creationId xmlns:a16="http://schemas.microsoft.com/office/drawing/2014/main" id="{CA8D2C46-4764-4103-BCBE-93213B54D1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86" y="2414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2" name="Rectangle 142">
                            <a:extLst>
                              <a:ext uri="{FF2B5EF4-FFF2-40B4-BE49-F238E27FC236}">
                                <a16:creationId xmlns:a16="http://schemas.microsoft.com/office/drawing/2014/main" id="{783AA764-3824-4EA3-B24A-6CD780A901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41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3" name="Rectangle 143">
                            <a:extLst>
                              <a:ext uri="{FF2B5EF4-FFF2-40B4-BE49-F238E27FC236}">
                                <a16:creationId xmlns:a16="http://schemas.microsoft.com/office/drawing/2014/main" id="{C3C5075B-328D-48C6-B8CD-94E674E2212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41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4" name="Rectangle 144">
                            <a:extLst>
                              <a:ext uri="{FF2B5EF4-FFF2-40B4-BE49-F238E27FC236}">
                                <a16:creationId xmlns:a16="http://schemas.microsoft.com/office/drawing/2014/main" id="{ECF83646-37BE-47F0-BF98-8F8BFDE043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1" y="2419"/>
                            <a:ext cx="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5" name="Rectangle 145">
                            <a:extLst>
                              <a:ext uri="{FF2B5EF4-FFF2-40B4-BE49-F238E27FC236}">
                                <a16:creationId xmlns:a16="http://schemas.microsoft.com/office/drawing/2014/main" id="{85DC940A-6B72-466A-9F8E-0A3604B3AC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8" y="2360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76" name="Rectangle 146">
                            <a:extLst>
                              <a:ext uri="{FF2B5EF4-FFF2-40B4-BE49-F238E27FC236}">
                                <a16:creationId xmlns:a16="http://schemas.microsoft.com/office/drawing/2014/main" id="{8AB149B6-37EE-41C7-BC97-BA48A9A7D49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4" y="2361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7" name="Rectangle 147">
                            <a:extLst>
                              <a:ext uri="{FF2B5EF4-FFF2-40B4-BE49-F238E27FC236}">
                                <a16:creationId xmlns:a16="http://schemas.microsoft.com/office/drawing/2014/main" id="{DA7674F9-ADDE-473A-BEBB-D9D324657CE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1" y="2367"/>
                            <a:ext cx="9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8" name="Line 148">
                            <a:extLst>
                              <a:ext uri="{FF2B5EF4-FFF2-40B4-BE49-F238E27FC236}">
                                <a16:creationId xmlns:a16="http://schemas.microsoft.com/office/drawing/2014/main" id="{F6C4205D-4955-4074-ADEB-93BC453D2E6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37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79" name="Rectangle 149">
                            <a:extLst>
                              <a:ext uri="{FF2B5EF4-FFF2-40B4-BE49-F238E27FC236}">
                                <a16:creationId xmlns:a16="http://schemas.microsoft.com/office/drawing/2014/main" id="{18976716-C85D-4CE6-93E9-CA7460206B9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8" y="2380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80" name="Rectangle 150">
                            <a:extLst>
                              <a:ext uri="{FF2B5EF4-FFF2-40B4-BE49-F238E27FC236}">
                                <a16:creationId xmlns:a16="http://schemas.microsoft.com/office/drawing/2014/main" id="{0D32C8DC-E78F-4794-8ED3-B48D25FF48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7" y="2381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1" name="Rectangle 151">
                            <a:extLst>
                              <a:ext uri="{FF2B5EF4-FFF2-40B4-BE49-F238E27FC236}">
                                <a16:creationId xmlns:a16="http://schemas.microsoft.com/office/drawing/2014/main" id="{A6B78778-1009-4F8D-8346-CBD7FCC585D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7" y="2387"/>
                            <a:ext cx="6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2" name="Rectangle 152">
                            <a:extLst>
                              <a:ext uri="{FF2B5EF4-FFF2-40B4-BE49-F238E27FC236}">
                                <a16:creationId xmlns:a16="http://schemas.microsoft.com/office/drawing/2014/main" id="{5AF19F6E-3A29-4917-90CD-E5933F2E80B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2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83" name="Rectangle 153">
                            <a:extLst>
                              <a:ext uri="{FF2B5EF4-FFF2-40B4-BE49-F238E27FC236}">
                                <a16:creationId xmlns:a16="http://schemas.microsoft.com/office/drawing/2014/main" id="{5959B8DD-3955-4C9B-AC44-49802CC7E8F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7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4" name="Rectangle 154">
                            <a:extLst>
                              <a:ext uri="{FF2B5EF4-FFF2-40B4-BE49-F238E27FC236}">
                                <a16:creationId xmlns:a16="http://schemas.microsoft.com/office/drawing/2014/main" id="{2EE6E433-6C00-40D3-8BAB-B4FE73589FE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4" y="2411"/>
                            <a:ext cx="4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5" name="Rectangle 155">
                            <a:extLst>
                              <a:ext uri="{FF2B5EF4-FFF2-40B4-BE49-F238E27FC236}">
                                <a16:creationId xmlns:a16="http://schemas.microsoft.com/office/drawing/2014/main" id="{24083044-5138-402A-8BE3-04CDB49A86D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7" y="241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6" name="Rectangle 156">
                            <a:extLst>
                              <a:ext uri="{FF2B5EF4-FFF2-40B4-BE49-F238E27FC236}">
                                <a16:creationId xmlns:a16="http://schemas.microsoft.com/office/drawing/2014/main" id="{17F1FA5B-CF15-4921-8DF5-624D715214B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8" y="2422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7" name="Line 157">
                            <a:extLst>
                              <a:ext uri="{FF2B5EF4-FFF2-40B4-BE49-F238E27FC236}">
                                <a16:creationId xmlns:a16="http://schemas.microsoft.com/office/drawing/2014/main" id="{B8ABDFDC-E23C-4822-B113-0957C8FE93D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39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88" name="Line 158">
                            <a:extLst>
                              <a:ext uri="{FF2B5EF4-FFF2-40B4-BE49-F238E27FC236}">
                                <a16:creationId xmlns:a16="http://schemas.microsoft.com/office/drawing/2014/main" id="{FEDF59ED-DEBC-4777-854B-3A5E84F994B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5" y="2399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89" name="Line 159">
                            <a:extLst>
                              <a:ext uri="{FF2B5EF4-FFF2-40B4-BE49-F238E27FC236}">
                                <a16:creationId xmlns:a16="http://schemas.microsoft.com/office/drawing/2014/main" id="{7478063E-0536-4EC3-82F2-C81BA686541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5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90" name="Line 160">
                            <a:extLst>
                              <a:ext uri="{FF2B5EF4-FFF2-40B4-BE49-F238E27FC236}">
                                <a16:creationId xmlns:a16="http://schemas.microsoft.com/office/drawing/2014/main" id="{A1EFDDC4-5F63-4E30-8361-78A7DCB6C2C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91" name="Line 161">
                            <a:extLst>
                              <a:ext uri="{FF2B5EF4-FFF2-40B4-BE49-F238E27FC236}">
                                <a16:creationId xmlns:a16="http://schemas.microsoft.com/office/drawing/2014/main" id="{FA8642A1-ADF2-419C-81D1-B647276ED9E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04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92" name="Rectangle 162">
                            <a:extLst>
                              <a:ext uri="{FF2B5EF4-FFF2-40B4-BE49-F238E27FC236}">
                                <a16:creationId xmlns:a16="http://schemas.microsoft.com/office/drawing/2014/main" id="{F10E4990-DD6F-4B31-86CA-8536467EC69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2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93" name="Rectangle 163">
                            <a:extLst>
                              <a:ext uri="{FF2B5EF4-FFF2-40B4-BE49-F238E27FC236}">
                                <a16:creationId xmlns:a16="http://schemas.microsoft.com/office/drawing/2014/main" id="{311E7F3D-37F9-4E03-8B7E-D318A12C678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7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94" name="Rectangle 164">
                            <a:extLst>
                              <a:ext uri="{FF2B5EF4-FFF2-40B4-BE49-F238E27FC236}">
                                <a16:creationId xmlns:a16="http://schemas.microsoft.com/office/drawing/2014/main" id="{F00CCF70-8629-40CB-9EA5-8F0DF9BEE84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9" y="2411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95" name="Rectangle 165">
                            <a:extLst>
                              <a:ext uri="{FF2B5EF4-FFF2-40B4-BE49-F238E27FC236}">
                                <a16:creationId xmlns:a16="http://schemas.microsoft.com/office/drawing/2014/main" id="{AFB706BE-C209-4B15-BF62-7C7B1112120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1" y="2416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96" name="Rectangle 166">
                            <a:extLst>
                              <a:ext uri="{FF2B5EF4-FFF2-40B4-BE49-F238E27FC236}">
                                <a16:creationId xmlns:a16="http://schemas.microsoft.com/office/drawing/2014/main" id="{ABA3701F-27C4-4B65-A030-ACF6FEEBA76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9" y="2422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97" name="Rectangle 167">
                            <a:extLst>
                              <a:ext uri="{FF2B5EF4-FFF2-40B4-BE49-F238E27FC236}">
                                <a16:creationId xmlns:a16="http://schemas.microsoft.com/office/drawing/2014/main" id="{3D7EF4B2-C0E0-4D88-856B-1B1705EFCB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2" y="2404"/>
                            <a:ext cx="20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98" name="Rectangle 168">
                            <a:extLst>
                              <a:ext uri="{FF2B5EF4-FFF2-40B4-BE49-F238E27FC236}">
                                <a16:creationId xmlns:a16="http://schemas.microsoft.com/office/drawing/2014/main" id="{46BF7FE7-71D2-4B35-836F-D7FA03C22CB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8" y="2405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99" name="Rectangle 169">
                            <a:extLst>
                              <a:ext uri="{FF2B5EF4-FFF2-40B4-BE49-F238E27FC236}">
                                <a16:creationId xmlns:a16="http://schemas.microsoft.com/office/drawing/2014/main" id="{41489EF9-FDE9-4371-A6D5-B229B7746A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1" y="2411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00" name="Rectangle 170">
                            <a:extLst>
                              <a:ext uri="{FF2B5EF4-FFF2-40B4-BE49-F238E27FC236}">
                                <a16:creationId xmlns:a16="http://schemas.microsoft.com/office/drawing/2014/main" id="{6519E111-F031-4889-9617-3744E6178C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0" y="241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01" name="Rectangle 171">
                            <a:extLst>
                              <a:ext uri="{FF2B5EF4-FFF2-40B4-BE49-F238E27FC236}">
                                <a16:creationId xmlns:a16="http://schemas.microsoft.com/office/drawing/2014/main" id="{8C3D4CBA-CD2A-4565-901A-6D42AA4957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4" y="2421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02" name="Line 172">
                            <a:extLst>
                              <a:ext uri="{FF2B5EF4-FFF2-40B4-BE49-F238E27FC236}">
                                <a16:creationId xmlns:a16="http://schemas.microsoft.com/office/drawing/2014/main" id="{A1826548-CAEF-4D73-BAC0-D45CB618CC4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5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3" name="Line 173">
                            <a:extLst>
                              <a:ext uri="{FF2B5EF4-FFF2-40B4-BE49-F238E27FC236}">
                                <a16:creationId xmlns:a16="http://schemas.microsoft.com/office/drawing/2014/main" id="{E65C4D41-6E3D-47DF-BD32-6016741048F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4" name="Line 174">
                            <a:extLst>
                              <a:ext uri="{FF2B5EF4-FFF2-40B4-BE49-F238E27FC236}">
                                <a16:creationId xmlns:a16="http://schemas.microsoft.com/office/drawing/2014/main" id="{87172008-2878-4DBF-9CBA-CDAF0D9B122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04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5" name="Line 175">
                            <a:extLst>
                              <a:ext uri="{FF2B5EF4-FFF2-40B4-BE49-F238E27FC236}">
                                <a16:creationId xmlns:a16="http://schemas.microsoft.com/office/drawing/2014/main" id="{171CA4A3-7062-49EB-8D28-46C7DD3A111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5" y="2435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6" name="Line 176">
                            <a:extLst>
                              <a:ext uri="{FF2B5EF4-FFF2-40B4-BE49-F238E27FC236}">
                                <a16:creationId xmlns:a16="http://schemas.microsoft.com/office/drawing/2014/main" id="{51BE57D3-5124-4C81-A278-8FE3A2433EF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43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7" name="Rectangle 177">
                            <a:extLst>
                              <a:ext uri="{FF2B5EF4-FFF2-40B4-BE49-F238E27FC236}">
                                <a16:creationId xmlns:a16="http://schemas.microsoft.com/office/drawing/2014/main" id="{00D8BE30-10A9-4A8F-986D-479651226F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8" y="2441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8" name="Rectangle 178">
                            <a:extLst>
                              <a:ext uri="{FF2B5EF4-FFF2-40B4-BE49-F238E27FC236}">
                                <a16:creationId xmlns:a16="http://schemas.microsoft.com/office/drawing/2014/main" id="{7DE3F07A-04F6-47E1-BBBF-AAF37E5780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6" y="2443"/>
                            <a:ext cx="7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09" name="Rectangle 179">
                            <a:extLst>
                              <a:ext uri="{FF2B5EF4-FFF2-40B4-BE49-F238E27FC236}">
                                <a16:creationId xmlns:a16="http://schemas.microsoft.com/office/drawing/2014/main" id="{6A81E9CE-7EFC-45DE-B6CA-BFB3469A492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2" y="2448"/>
                            <a:ext cx="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10" name="Line 180">
                            <a:extLst>
                              <a:ext uri="{FF2B5EF4-FFF2-40B4-BE49-F238E27FC236}">
                                <a16:creationId xmlns:a16="http://schemas.microsoft.com/office/drawing/2014/main" id="{4DBE029D-8CE5-484C-A3A6-BEDBAEAB2DD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97" y="2386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1" name="Line 181">
                            <a:extLst>
                              <a:ext uri="{FF2B5EF4-FFF2-40B4-BE49-F238E27FC236}">
                                <a16:creationId xmlns:a16="http://schemas.microsoft.com/office/drawing/2014/main" id="{DD978CFA-B4DF-497C-A72B-30E0A44484F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22" y="2386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2" name="Line 182">
                            <a:extLst>
                              <a:ext uri="{FF2B5EF4-FFF2-40B4-BE49-F238E27FC236}">
                                <a16:creationId xmlns:a16="http://schemas.microsoft.com/office/drawing/2014/main" id="{CEDC5E89-1CE0-4FDD-9DF9-145C17A77C3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97" y="2450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3" name="Line 183">
                            <a:extLst>
                              <a:ext uri="{FF2B5EF4-FFF2-40B4-BE49-F238E27FC236}">
                                <a16:creationId xmlns:a16="http://schemas.microsoft.com/office/drawing/2014/main" id="{FCDE8644-5F58-437B-B60C-A8442721FAD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45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4" name="Rectangle 184">
                            <a:extLst>
                              <a:ext uri="{FF2B5EF4-FFF2-40B4-BE49-F238E27FC236}">
                                <a16:creationId xmlns:a16="http://schemas.microsoft.com/office/drawing/2014/main" id="{6ABCCB32-25AA-4156-95D8-23F5CF8546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8" y="2461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5" name="Rectangle 185">
                            <a:extLst>
                              <a:ext uri="{FF2B5EF4-FFF2-40B4-BE49-F238E27FC236}">
                                <a16:creationId xmlns:a16="http://schemas.microsoft.com/office/drawing/2014/main" id="{D8159B2C-1505-448C-963B-2783DB58DCF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4" y="2463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16" name="Rectangle 186">
                            <a:extLst>
                              <a:ext uri="{FF2B5EF4-FFF2-40B4-BE49-F238E27FC236}">
                                <a16:creationId xmlns:a16="http://schemas.microsoft.com/office/drawing/2014/main" id="{D0702359-27E1-4E3A-858C-028A0844CD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7" y="2468"/>
                            <a:ext cx="7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17" name="Line 187">
                            <a:extLst>
                              <a:ext uri="{FF2B5EF4-FFF2-40B4-BE49-F238E27FC236}">
                                <a16:creationId xmlns:a16="http://schemas.microsoft.com/office/drawing/2014/main" id="{E00B58AE-82CD-4298-9A48-58D7333B440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7" y="2450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8" name="Line 188">
                            <a:extLst>
                              <a:ext uri="{FF2B5EF4-FFF2-40B4-BE49-F238E27FC236}">
                                <a16:creationId xmlns:a16="http://schemas.microsoft.com/office/drawing/2014/main" id="{807F6AEC-F355-4BEA-AC13-8FB03A562D4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7" y="2450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9" name="Line 189">
                            <a:extLst>
                              <a:ext uri="{FF2B5EF4-FFF2-40B4-BE49-F238E27FC236}">
                                <a16:creationId xmlns:a16="http://schemas.microsoft.com/office/drawing/2014/main" id="{A9F07C11-AC4E-4C85-8022-C55785973F8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7" y="2483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20" name="Rectangle 190">
                            <a:extLst>
                              <a:ext uri="{FF2B5EF4-FFF2-40B4-BE49-F238E27FC236}">
                                <a16:creationId xmlns:a16="http://schemas.microsoft.com/office/drawing/2014/main" id="{80E3BCD6-7990-4154-891B-8AA015BC976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5" y="2477"/>
                            <a:ext cx="34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21" name="Rectangle 191">
                            <a:extLst>
                              <a:ext uri="{FF2B5EF4-FFF2-40B4-BE49-F238E27FC236}">
                                <a16:creationId xmlns:a16="http://schemas.microsoft.com/office/drawing/2014/main" id="{8766EF6C-4C5A-440B-9962-AEC93788A67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9" y="2478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2" name="Rectangle 192">
                            <a:extLst>
                              <a:ext uri="{FF2B5EF4-FFF2-40B4-BE49-F238E27FC236}">
                                <a16:creationId xmlns:a16="http://schemas.microsoft.com/office/drawing/2014/main" id="{3A9C2F4A-C05A-4007-8893-B8637BD20D5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9" y="2484"/>
                            <a:ext cx="6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3" name="Rectangle 193">
                            <a:extLst>
                              <a:ext uri="{FF2B5EF4-FFF2-40B4-BE49-F238E27FC236}">
                                <a16:creationId xmlns:a16="http://schemas.microsoft.com/office/drawing/2014/main" id="{3901B40E-8481-4858-80F4-8B11D059782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1" y="2489"/>
                            <a:ext cx="5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4" name="Rectangle 194">
                            <a:extLst>
                              <a:ext uri="{FF2B5EF4-FFF2-40B4-BE49-F238E27FC236}">
                                <a16:creationId xmlns:a16="http://schemas.microsoft.com/office/drawing/2014/main" id="{8BC823EC-6620-4692-99EB-7743206EC3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0" y="249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5" name="Rectangle 195">
                            <a:extLst>
                              <a:ext uri="{FF2B5EF4-FFF2-40B4-BE49-F238E27FC236}">
                                <a16:creationId xmlns:a16="http://schemas.microsoft.com/office/drawing/2014/main" id="{A3AD120C-D9D4-418E-AEF5-230DDFF207E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4" y="2345"/>
                            <a:ext cx="171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26" name="Rectangle 196">
                            <a:extLst>
                              <a:ext uri="{FF2B5EF4-FFF2-40B4-BE49-F238E27FC236}">
                                <a16:creationId xmlns:a16="http://schemas.microsoft.com/office/drawing/2014/main" id="{E7A18F0D-BBA4-4786-B4FF-B94C2A0953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5" y="2345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7" name="Rectangle 197">
                            <a:extLst>
                              <a:ext uri="{FF2B5EF4-FFF2-40B4-BE49-F238E27FC236}">
                                <a16:creationId xmlns:a16="http://schemas.microsoft.com/office/drawing/2014/main" id="{4C907648-4B10-4DF9-937C-DC9CD726618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3" y="2345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8" name="Rectangle 198">
                            <a:extLst>
                              <a:ext uri="{FF2B5EF4-FFF2-40B4-BE49-F238E27FC236}">
                                <a16:creationId xmlns:a16="http://schemas.microsoft.com/office/drawing/2014/main" id="{F1004DEF-A713-4233-848D-A36BC32ABA2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5" y="2345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9" name="Rectangle 199">
                            <a:extLst>
                              <a:ext uri="{FF2B5EF4-FFF2-40B4-BE49-F238E27FC236}">
                                <a16:creationId xmlns:a16="http://schemas.microsoft.com/office/drawing/2014/main" id="{5FB2BDAF-9D14-42CF-8C56-69466F021D2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8" y="234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30" name="Rectangle 200">
                            <a:extLst>
                              <a:ext uri="{FF2B5EF4-FFF2-40B4-BE49-F238E27FC236}">
                                <a16:creationId xmlns:a16="http://schemas.microsoft.com/office/drawing/2014/main" id="{A2DAE003-9800-4B5D-841C-7D6FB885B56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5" y="2351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2" name="Group 302">
                          <a:extLst>
                            <a:ext uri="{FF2B5EF4-FFF2-40B4-BE49-F238E27FC236}">
                              <a16:creationId xmlns:a16="http://schemas.microsoft.com/office/drawing/2014/main" id="{FAFE7D4D-F8F8-4714-AA0B-E8AD577177F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48" y="2318"/>
                          <a:ext cx="189" cy="198"/>
                          <a:chOff x="2948" y="2318"/>
                          <a:chExt cx="189" cy="198"/>
                        </a:xfrm>
                      </p:grpSpPr>
                      <p:sp>
                        <p:nvSpPr>
                          <p:cNvPr id="2295" name="Rectangle 202">
                            <a:extLst>
                              <a:ext uri="{FF2B5EF4-FFF2-40B4-BE49-F238E27FC236}">
                                <a16:creationId xmlns:a16="http://schemas.microsoft.com/office/drawing/2014/main" id="{A18EE9B0-7755-4732-873C-F8A94AF177C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8" y="2318"/>
                            <a:ext cx="180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227" name="Picture 203">
                            <a:extLst>
                              <a:ext uri="{FF2B5EF4-FFF2-40B4-BE49-F238E27FC236}">
                                <a16:creationId xmlns:a16="http://schemas.microsoft.com/office/drawing/2014/main" id="{E67E3692-1512-4578-8D83-4A1E1C3D4BD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48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28" name="Picture 204">
                            <a:extLst>
                              <a:ext uri="{FF2B5EF4-FFF2-40B4-BE49-F238E27FC236}">
                                <a16:creationId xmlns:a16="http://schemas.microsoft.com/office/drawing/2014/main" id="{EDEE3817-32ED-4C9B-A6B1-AB649492E65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0" y="2318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29" name="Picture 205">
                            <a:extLst>
                              <a:ext uri="{FF2B5EF4-FFF2-40B4-BE49-F238E27FC236}">
                                <a16:creationId xmlns:a16="http://schemas.microsoft.com/office/drawing/2014/main" id="{268EBC8D-0CF6-4FDE-9233-0ADAC0E421C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2" y="2318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0" name="Picture 206">
                            <a:extLst>
                              <a:ext uri="{FF2B5EF4-FFF2-40B4-BE49-F238E27FC236}">
                                <a16:creationId xmlns:a16="http://schemas.microsoft.com/office/drawing/2014/main" id="{E0394B70-01F0-4A46-9CB7-8C5D7F7987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5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1" name="Picture 207">
                            <a:extLst>
                              <a:ext uri="{FF2B5EF4-FFF2-40B4-BE49-F238E27FC236}">
                                <a16:creationId xmlns:a16="http://schemas.microsoft.com/office/drawing/2014/main" id="{B79D99D4-7731-476D-88AC-72ADFBF4ED2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5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2" name="Picture 208">
                            <a:extLst>
                              <a:ext uri="{FF2B5EF4-FFF2-40B4-BE49-F238E27FC236}">
                                <a16:creationId xmlns:a16="http://schemas.microsoft.com/office/drawing/2014/main" id="{EB693B40-5801-426B-B65E-AA991D2BBAD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3" name="Picture 209">
                            <a:extLst>
                              <a:ext uri="{FF2B5EF4-FFF2-40B4-BE49-F238E27FC236}">
                                <a16:creationId xmlns:a16="http://schemas.microsoft.com/office/drawing/2014/main" id="{2ED666A1-76CC-45B3-B1C2-DF5E287EF36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3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4" name="Picture 210">
                            <a:extLst>
                              <a:ext uri="{FF2B5EF4-FFF2-40B4-BE49-F238E27FC236}">
                                <a16:creationId xmlns:a16="http://schemas.microsoft.com/office/drawing/2014/main" id="{5FF1F0FF-9C69-44B9-B326-1294DB162F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2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5" name="Picture 211">
                            <a:extLst>
                              <a:ext uri="{FF2B5EF4-FFF2-40B4-BE49-F238E27FC236}">
                                <a16:creationId xmlns:a16="http://schemas.microsoft.com/office/drawing/2014/main" id="{CC59AB22-150C-4E63-89D8-F93F94D721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1" y="2318"/>
                            <a:ext cx="1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6" name="Picture 212">
                            <a:extLst>
                              <a:ext uri="{FF2B5EF4-FFF2-40B4-BE49-F238E27FC236}">
                                <a16:creationId xmlns:a16="http://schemas.microsoft.com/office/drawing/2014/main" id="{FC02BEF6-0205-4699-90E9-4743AC17333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2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7" name="Picture 213">
                            <a:extLst>
                              <a:ext uri="{FF2B5EF4-FFF2-40B4-BE49-F238E27FC236}">
                                <a16:creationId xmlns:a16="http://schemas.microsoft.com/office/drawing/2014/main" id="{7C459018-4037-4340-9E6F-9DCFEC1927C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1" y="2318"/>
                            <a:ext cx="7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8" name="Picture 214">
                            <a:extLst>
                              <a:ext uri="{FF2B5EF4-FFF2-40B4-BE49-F238E27FC236}">
                                <a16:creationId xmlns:a16="http://schemas.microsoft.com/office/drawing/2014/main" id="{DCF13333-406D-457D-87EF-765DCC9C2B4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8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9" name="Picture 215">
                            <a:extLst>
                              <a:ext uri="{FF2B5EF4-FFF2-40B4-BE49-F238E27FC236}">
                                <a16:creationId xmlns:a16="http://schemas.microsoft.com/office/drawing/2014/main" id="{D02FE49F-FEBB-43D3-970D-50B2B0B82BA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2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0" name="Picture 216">
                            <a:extLst>
                              <a:ext uri="{FF2B5EF4-FFF2-40B4-BE49-F238E27FC236}">
                                <a16:creationId xmlns:a16="http://schemas.microsoft.com/office/drawing/2014/main" id="{79AE8C95-6945-48BA-A2EA-A547238652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5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1" name="Picture 217">
                            <a:extLst>
                              <a:ext uri="{FF2B5EF4-FFF2-40B4-BE49-F238E27FC236}">
                                <a16:creationId xmlns:a16="http://schemas.microsoft.com/office/drawing/2014/main" id="{35C05553-0488-417E-8250-0FB9ADAC7EE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9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2" name="Picture 218">
                            <a:extLst>
                              <a:ext uri="{FF2B5EF4-FFF2-40B4-BE49-F238E27FC236}">
                                <a16:creationId xmlns:a16="http://schemas.microsoft.com/office/drawing/2014/main" id="{BB3A948A-E1CE-4725-B97C-0ACC5A719CA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1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3" name="Picture 219">
                            <a:extLst>
                              <a:ext uri="{FF2B5EF4-FFF2-40B4-BE49-F238E27FC236}">
                                <a16:creationId xmlns:a16="http://schemas.microsoft.com/office/drawing/2014/main" id="{E7FD0A06-6DC7-44AA-9695-1FBF778C131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14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4" name="Picture 220">
                            <a:extLst>
                              <a:ext uri="{FF2B5EF4-FFF2-40B4-BE49-F238E27FC236}">
                                <a16:creationId xmlns:a16="http://schemas.microsoft.com/office/drawing/2014/main" id="{53EC6904-E2BA-47D4-A14A-20A4EE64D4D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7" y="2318"/>
                            <a:ext cx="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5" name="Picture 221">
                            <a:extLst>
                              <a:ext uri="{FF2B5EF4-FFF2-40B4-BE49-F238E27FC236}">
                                <a16:creationId xmlns:a16="http://schemas.microsoft.com/office/drawing/2014/main" id="{D18FBE33-6F65-43D1-8E9F-687E65D8375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4" y="2318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296" name="Rectangle 222">
                            <a:extLst>
                              <a:ext uri="{FF2B5EF4-FFF2-40B4-BE49-F238E27FC236}">
                                <a16:creationId xmlns:a16="http://schemas.microsoft.com/office/drawing/2014/main" id="{ACC2C3E3-2183-4384-BB4F-2E417A2312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3" y="2375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97" name="Rectangle 223">
                            <a:extLst>
                              <a:ext uri="{FF2B5EF4-FFF2-40B4-BE49-F238E27FC236}">
                                <a16:creationId xmlns:a16="http://schemas.microsoft.com/office/drawing/2014/main" id="{7195DE37-7829-4B6A-AEEF-1151B783D92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382"/>
                            <a:ext cx="5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8" name="Rectangle 224">
                            <a:extLst>
                              <a:ext uri="{FF2B5EF4-FFF2-40B4-BE49-F238E27FC236}">
                                <a16:creationId xmlns:a16="http://schemas.microsoft.com/office/drawing/2014/main" id="{C73F2B39-6D2A-4A9F-B31A-E0AAD6E3A1A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97" y="2382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9" name="Rectangle 225">
                            <a:extLst>
                              <a:ext uri="{FF2B5EF4-FFF2-40B4-BE49-F238E27FC236}">
                                <a16:creationId xmlns:a16="http://schemas.microsoft.com/office/drawing/2014/main" id="{598B1BF6-2BFE-477C-B3CD-23B2E96E47A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388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0" name="Rectangle 226">
                            <a:extLst>
                              <a:ext uri="{FF2B5EF4-FFF2-40B4-BE49-F238E27FC236}">
                                <a16:creationId xmlns:a16="http://schemas.microsoft.com/office/drawing/2014/main" id="{AA537AED-BDB5-409C-978E-07D21884C88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1" y="2388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1" name="Rectangle 227">
                            <a:extLst>
                              <a:ext uri="{FF2B5EF4-FFF2-40B4-BE49-F238E27FC236}">
                                <a16:creationId xmlns:a16="http://schemas.microsoft.com/office/drawing/2014/main" id="{1860BAA0-948E-4892-AA94-3C2E92CFBB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98" y="2388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2" name="Rectangle 228">
                            <a:extLst>
                              <a:ext uri="{FF2B5EF4-FFF2-40B4-BE49-F238E27FC236}">
                                <a16:creationId xmlns:a16="http://schemas.microsoft.com/office/drawing/2014/main" id="{B15E57A9-C4D3-4478-B912-3774624A36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393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3" name="Rectangle 229">
                            <a:extLst>
                              <a:ext uri="{FF2B5EF4-FFF2-40B4-BE49-F238E27FC236}">
                                <a16:creationId xmlns:a16="http://schemas.microsoft.com/office/drawing/2014/main" id="{85803D0C-219E-4E6D-80F0-EFE24272FE3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5" y="2393"/>
                            <a:ext cx="2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16" name="Rectangle 230">
                            <a:extLst>
                              <a:ext uri="{FF2B5EF4-FFF2-40B4-BE49-F238E27FC236}">
                                <a16:creationId xmlns:a16="http://schemas.microsoft.com/office/drawing/2014/main" id="{4215880B-CB05-4FAA-875B-D4D095C7C0D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00" y="2393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17" name="Rectangle 231">
                            <a:extLst>
                              <a:ext uri="{FF2B5EF4-FFF2-40B4-BE49-F238E27FC236}">
                                <a16:creationId xmlns:a16="http://schemas.microsoft.com/office/drawing/2014/main" id="{8C0D30EF-C777-4A8D-8196-24E2C53E21A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6" y="2393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18" name="Rectangle 232">
                            <a:extLst>
                              <a:ext uri="{FF2B5EF4-FFF2-40B4-BE49-F238E27FC236}">
                                <a16:creationId xmlns:a16="http://schemas.microsoft.com/office/drawing/2014/main" id="{8FBA3890-029A-48DE-89D9-2FC77E99BC3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398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19" name="Rectangle 233">
                            <a:extLst>
                              <a:ext uri="{FF2B5EF4-FFF2-40B4-BE49-F238E27FC236}">
                                <a16:creationId xmlns:a16="http://schemas.microsoft.com/office/drawing/2014/main" id="{EC8FA831-BD9A-4B92-9376-E63880044B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9" y="2398"/>
                            <a:ext cx="1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0" name="Rectangle 234">
                            <a:extLst>
                              <a:ext uri="{FF2B5EF4-FFF2-40B4-BE49-F238E27FC236}">
                                <a16:creationId xmlns:a16="http://schemas.microsoft.com/office/drawing/2014/main" id="{8A548822-8DD3-482D-8BA8-4AA90E0F4BF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95" y="2398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1" name="Rectangle 235">
                            <a:extLst>
                              <a:ext uri="{FF2B5EF4-FFF2-40B4-BE49-F238E27FC236}">
                                <a16:creationId xmlns:a16="http://schemas.microsoft.com/office/drawing/2014/main" id="{A031988C-3C4B-4762-A497-FD764137F5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4" y="2398"/>
                            <a:ext cx="1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2" name="Rectangle 236">
                            <a:extLst>
                              <a:ext uri="{FF2B5EF4-FFF2-40B4-BE49-F238E27FC236}">
                                <a16:creationId xmlns:a16="http://schemas.microsoft.com/office/drawing/2014/main" id="{1D4344E9-E030-4498-8766-A67AA25FBC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40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3" name="Rectangle 237">
                            <a:extLst>
                              <a:ext uri="{FF2B5EF4-FFF2-40B4-BE49-F238E27FC236}">
                                <a16:creationId xmlns:a16="http://schemas.microsoft.com/office/drawing/2014/main" id="{F0FB7A7B-0A30-4499-A3AC-F561FA960C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91" y="2403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4" name="Rectangle 238">
                            <a:extLst>
                              <a:ext uri="{FF2B5EF4-FFF2-40B4-BE49-F238E27FC236}">
                                <a16:creationId xmlns:a16="http://schemas.microsoft.com/office/drawing/2014/main" id="{45B7CB4D-AEA5-42F3-B75E-CE3A9C7CD1F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409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5" name="Rectangle 239">
                            <a:extLst>
                              <a:ext uri="{FF2B5EF4-FFF2-40B4-BE49-F238E27FC236}">
                                <a16:creationId xmlns:a16="http://schemas.microsoft.com/office/drawing/2014/main" id="{FA6938CC-2882-4463-B4B9-2D4D89B1EF3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6" y="2409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6" name="Rectangle 240">
                            <a:extLst>
                              <a:ext uri="{FF2B5EF4-FFF2-40B4-BE49-F238E27FC236}">
                                <a16:creationId xmlns:a16="http://schemas.microsoft.com/office/drawing/2014/main" id="{F7DDAB1A-7D72-4673-9E1C-23498AACB00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06" y="240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46" name="Rectangle 241">
                            <a:extLst>
                              <a:ext uri="{FF2B5EF4-FFF2-40B4-BE49-F238E27FC236}">
                                <a16:creationId xmlns:a16="http://schemas.microsoft.com/office/drawing/2014/main" id="{CC503917-2F27-4D8C-8F6A-E2389E37513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41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47" name="Rectangle 242">
                            <a:extLst>
                              <a:ext uri="{FF2B5EF4-FFF2-40B4-BE49-F238E27FC236}">
                                <a16:creationId xmlns:a16="http://schemas.microsoft.com/office/drawing/2014/main" id="{8EF10B3B-D0CB-4173-9CE2-0AA78E8F13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0" y="2414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4" name="Rectangle 243">
                            <a:extLst>
                              <a:ext uri="{FF2B5EF4-FFF2-40B4-BE49-F238E27FC236}">
                                <a16:creationId xmlns:a16="http://schemas.microsoft.com/office/drawing/2014/main" id="{D83B179C-E647-4457-966E-33E1212064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41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5" name="Rectangle 244">
                            <a:extLst>
                              <a:ext uri="{FF2B5EF4-FFF2-40B4-BE49-F238E27FC236}">
                                <a16:creationId xmlns:a16="http://schemas.microsoft.com/office/drawing/2014/main" id="{CD260D5A-4E94-4C9B-90DD-68F149F69AA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01" y="241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6" name="Rectangle 245">
                            <a:extLst>
                              <a:ext uri="{FF2B5EF4-FFF2-40B4-BE49-F238E27FC236}">
                                <a16:creationId xmlns:a16="http://schemas.microsoft.com/office/drawing/2014/main" id="{8E2BC1B5-D9F5-43C1-B976-9F95E38F4CD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5" y="2419"/>
                            <a:ext cx="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7" name="Rectangle 246">
                            <a:extLst>
                              <a:ext uri="{FF2B5EF4-FFF2-40B4-BE49-F238E27FC236}">
                                <a16:creationId xmlns:a16="http://schemas.microsoft.com/office/drawing/2014/main" id="{FCE3F992-082F-4694-B2F5-370C9F68C0D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3" y="236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08" name="Rectangle 247">
                            <a:extLst>
                              <a:ext uri="{FF2B5EF4-FFF2-40B4-BE49-F238E27FC236}">
                                <a16:creationId xmlns:a16="http://schemas.microsoft.com/office/drawing/2014/main" id="{8D663FFB-3B07-4A61-9BB4-D07B94EEF1C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8" y="2361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9" name="Rectangle 248">
                            <a:extLst>
                              <a:ext uri="{FF2B5EF4-FFF2-40B4-BE49-F238E27FC236}">
                                <a16:creationId xmlns:a16="http://schemas.microsoft.com/office/drawing/2014/main" id="{87846DED-08DE-415B-BCD6-99C42CF92B1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5" y="2367"/>
                            <a:ext cx="9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0" name="Line 249">
                            <a:extLst>
                              <a:ext uri="{FF2B5EF4-FFF2-40B4-BE49-F238E27FC236}">
                                <a16:creationId xmlns:a16="http://schemas.microsoft.com/office/drawing/2014/main" id="{81668B53-C817-458A-ADB9-ADB4E60DE36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37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11" name="Rectangle 250">
                            <a:extLst>
                              <a:ext uri="{FF2B5EF4-FFF2-40B4-BE49-F238E27FC236}">
                                <a16:creationId xmlns:a16="http://schemas.microsoft.com/office/drawing/2014/main" id="{384C5D96-4FE4-4142-B515-B7A4A6E65EE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3" y="238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12" name="Rectangle 251">
                            <a:extLst>
                              <a:ext uri="{FF2B5EF4-FFF2-40B4-BE49-F238E27FC236}">
                                <a16:creationId xmlns:a16="http://schemas.microsoft.com/office/drawing/2014/main" id="{115DA287-78CE-41F6-9344-0CE8FD21DA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1" y="2381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3" name="Rectangle 252">
                            <a:extLst>
                              <a:ext uri="{FF2B5EF4-FFF2-40B4-BE49-F238E27FC236}">
                                <a16:creationId xmlns:a16="http://schemas.microsoft.com/office/drawing/2014/main" id="{8DEB3DD1-F43F-4EF5-8A1A-4F672F4C48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2" y="2387"/>
                            <a:ext cx="6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4" name="Rectangle 253">
                            <a:extLst>
                              <a:ext uri="{FF2B5EF4-FFF2-40B4-BE49-F238E27FC236}">
                                <a16:creationId xmlns:a16="http://schemas.microsoft.com/office/drawing/2014/main" id="{43944E22-ED28-4298-8A93-32D1E8A20F6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26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15" name="Rectangle 254">
                            <a:extLst>
                              <a:ext uri="{FF2B5EF4-FFF2-40B4-BE49-F238E27FC236}">
                                <a16:creationId xmlns:a16="http://schemas.microsoft.com/office/drawing/2014/main" id="{DBC3B8F6-AEEC-49AA-B971-AD2834692E7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1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6" name="Rectangle 255">
                            <a:extLst>
                              <a:ext uri="{FF2B5EF4-FFF2-40B4-BE49-F238E27FC236}">
                                <a16:creationId xmlns:a16="http://schemas.microsoft.com/office/drawing/2014/main" id="{9106186D-837B-4799-8606-D4D75277186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28" y="2411"/>
                            <a:ext cx="4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7" name="Rectangle 256">
                            <a:extLst>
                              <a:ext uri="{FF2B5EF4-FFF2-40B4-BE49-F238E27FC236}">
                                <a16:creationId xmlns:a16="http://schemas.microsoft.com/office/drawing/2014/main" id="{DDB5384C-B01F-46A5-B870-C34CE523AB5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1" y="241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8" name="Rectangle 257">
                            <a:extLst>
                              <a:ext uri="{FF2B5EF4-FFF2-40B4-BE49-F238E27FC236}">
                                <a16:creationId xmlns:a16="http://schemas.microsoft.com/office/drawing/2014/main" id="{69FEB1E8-C0E3-47C7-9CDF-2828E5DC5A9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2" y="2422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9" name="Line 258">
                            <a:extLst>
                              <a:ext uri="{FF2B5EF4-FFF2-40B4-BE49-F238E27FC236}">
                                <a16:creationId xmlns:a16="http://schemas.microsoft.com/office/drawing/2014/main" id="{7D2131B6-DC66-4BD4-AE89-0E7B3B8A34D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39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0" name="Line 259">
                            <a:extLst>
                              <a:ext uri="{FF2B5EF4-FFF2-40B4-BE49-F238E27FC236}">
                                <a16:creationId xmlns:a16="http://schemas.microsoft.com/office/drawing/2014/main" id="{73D9F1A0-8E9A-41F6-83E2-EFCEE5E44D7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0" y="2399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1" name="Line 260">
                            <a:extLst>
                              <a:ext uri="{FF2B5EF4-FFF2-40B4-BE49-F238E27FC236}">
                                <a16:creationId xmlns:a16="http://schemas.microsoft.com/office/drawing/2014/main" id="{B9604620-5D22-42DC-B868-BE205D550A2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0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2" name="Line 261">
                            <a:extLst>
                              <a:ext uri="{FF2B5EF4-FFF2-40B4-BE49-F238E27FC236}">
                                <a16:creationId xmlns:a16="http://schemas.microsoft.com/office/drawing/2014/main" id="{64E8F038-A3B0-4FD2-A511-8B6FC15C00A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3" name="Line 262">
                            <a:extLst>
                              <a:ext uri="{FF2B5EF4-FFF2-40B4-BE49-F238E27FC236}">
                                <a16:creationId xmlns:a16="http://schemas.microsoft.com/office/drawing/2014/main" id="{34F5D03A-1101-43E6-B8E5-8EB75974EEF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8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4" name="Rectangle 263">
                            <a:extLst>
                              <a:ext uri="{FF2B5EF4-FFF2-40B4-BE49-F238E27FC236}">
                                <a16:creationId xmlns:a16="http://schemas.microsoft.com/office/drawing/2014/main" id="{78753781-E5DF-4BFA-A111-98C2F9086E3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6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5" name="Rectangle 264">
                            <a:extLst>
                              <a:ext uri="{FF2B5EF4-FFF2-40B4-BE49-F238E27FC236}">
                                <a16:creationId xmlns:a16="http://schemas.microsoft.com/office/drawing/2014/main" id="{30610F77-4CF0-4CFA-A943-05C6AF8FAD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1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26" name="Rectangle 265">
                            <a:extLst>
                              <a:ext uri="{FF2B5EF4-FFF2-40B4-BE49-F238E27FC236}">
                                <a16:creationId xmlns:a16="http://schemas.microsoft.com/office/drawing/2014/main" id="{9928243D-88A9-45E0-A8E7-F0F331D05FF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3" y="2411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27" name="Rectangle 266">
                            <a:extLst>
                              <a:ext uri="{FF2B5EF4-FFF2-40B4-BE49-F238E27FC236}">
                                <a16:creationId xmlns:a16="http://schemas.microsoft.com/office/drawing/2014/main" id="{D99234BB-C290-4968-9CD2-95C4CE58AC3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5" y="2416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28" name="Rectangle 267">
                            <a:extLst>
                              <a:ext uri="{FF2B5EF4-FFF2-40B4-BE49-F238E27FC236}">
                                <a16:creationId xmlns:a16="http://schemas.microsoft.com/office/drawing/2014/main" id="{0F3DE667-E542-4283-BDB1-7A200D1BA11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3" y="2422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29" name="Rectangle 268">
                            <a:extLst>
                              <a:ext uri="{FF2B5EF4-FFF2-40B4-BE49-F238E27FC236}">
                                <a16:creationId xmlns:a16="http://schemas.microsoft.com/office/drawing/2014/main" id="{678B877D-FD8B-45DA-8789-A959DFC2085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86" y="2404"/>
                            <a:ext cx="20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0" name="Rectangle 269">
                            <a:extLst>
                              <a:ext uri="{FF2B5EF4-FFF2-40B4-BE49-F238E27FC236}">
                                <a16:creationId xmlns:a16="http://schemas.microsoft.com/office/drawing/2014/main" id="{9F2016B1-A344-404F-9F20-22C21B44F7C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2" y="2405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31" name="Rectangle 270">
                            <a:extLst>
                              <a:ext uri="{FF2B5EF4-FFF2-40B4-BE49-F238E27FC236}">
                                <a16:creationId xmlns:a16="http://schemas.microsoft.com/office/drawing/2014/main" id="{9369444C-CA2E-4128-B629-38D785387DF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5" y="2411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32" name="Rectangle 271">
                            <a:extLst>
                              <a:ext uri="{FF2B5EF4-FFF2-40B4-BE49-F238E27FC236}">
                                <a16:creationId xmlns:a16="http://schemas.microsoft.com/office/drawing/2014/main" id="{1E2BE151-999D-4B67-9317-F38FD69AEA2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4" y="241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33" name="Rectangle 272">
                            <a:extLst>
                              <a:ext uri="{FF2B5EF4-FFF2-40B4-BE49-F238E27FC236}">
                                <a16:creationId xmlns:a16="http://schemas.microsoft.com/office/drawing/2014/main" id="{6C5954FA-2E1B-49B9-8916-6F04B3071F4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88" y="2421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34" name="Line 273">
                            <a:extLst>
                              <a:ext uri="{FF2B5EF4-FFF2-40B4-BE49-F238E27FC236}">
                                <a16:creationId xmlns:a16="http://schemas.microsoft.com/office/drawing/2014/main" id="{3E06CDF6-2499-4204-B13A-274BB39713A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0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5" name="Line 274">
                            <a:extLst>
                              <a:ext uri="{FF2B5EF4-FFF2-40B4-BE49-F238E27FC236}">
                                <a16:creationId xmlns:a16="http://schemas.microsoft.com/office/drawing/2014/main" id="{312F7A91-C2DE-4BA7-9C4C-2397464DF55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6" name="Line 275">
                            <a:extLst>
                              <a:ext uri="{FF2B5EF4-FFF2-40B4-BE49-F238E27FC236}">
                                <a16:creationId xmlns:a16="http://schemas.microsoft.com/office/drawing/2014/main" id="{AD620FF9-0A60-4E1D-AB9D-527B59676FA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8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7" name="Line 276">
                            <a:extLst>
                              <a:ext uri="{FF2B5EF4-FFF2-40B4-BE49-F238E27FC236}">
                                <a16:creationId xmlns:a16="http://schemas.microsoft.com/office/drawing/2014/main" id="{B6083F68-501B-4BA4-88EC-FAE81859840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0" y="2435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8" name="Line 277">
                            <a:extLst>
                              <a:ext uri="{FF2B5EF4-FFF2-40B4-BE49-F238E27FC236}">
                                <a16:creationId xmlns:a16="http://schemas.microsoft.com/office/drawing/2014/main" id="{2E3C8AB1-9B7D-4A06-A4CB-7220F49F305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43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9" name="Rectangle 278">
                            <a:extLst>
                              <a:ext uri="{FF2B5EF4-FFF2-40B4-BE49-F238E27FC236}">
                                <a16:creationId xmlns:a16="http://schemas.microsoft.com/office/drawing/2014/main" id="{11014243-D3A9-4575-BDD5-F65CEF036CB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3" y="244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0" name="Rectangle 279">
                            <a:extLst>
                              <a:ext uri="{FF2B5EF4-FFF2-40B4-BE49-F238E27FC236}">
                                <a16:creationId xmlns:a16="http://schemas.microsoft.com/office/drawing/2014/main" id="{806F080A-489F-45AD-8582-7ACE8EA4DB1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0" y="2443"/>
                            <a:ext cx="7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41" name="Rectangle 280">
                            <a:extLst>
                              <a:ext uri="{FF2B5EF4-FFF2-40B4-BE49-F238E27FC236}">
                                <a16:creationId xmlns:a16="http://schemas.microsoft.com/office/drawing/2014/main" id="{91187A60-969E-4B84-BD13-464F8ED9488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6" y="2448"/>
                            <a:ext cx="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42" name="Line 281">
                            <a:extLst>
                              <a:ext uri="{FF2B5EF4-FFF2-40B4-BE49-F238E27FC236}">
                                <a16:creationId xmlns:a16="http://schemas.microsoft.com/office/drawing/2014/main" id="{358B0950-3123-4227-B2F4-8AAC49039CB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1" y="2386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3" name="Line 282">
                            <a:extLst>
                              <a:ext uri="{FF2B5EF4-FFF2-40B4-BE49-F238E27FC236}">
                                <a16:creationId xmlns:a16="http://schemas.microsoft.com/office/drawing/2014/main" id="{DC690073-FBDC-4F15-9BD3-CBFD8FD8959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16" y="2386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4" name="Line 283">
                            <a:extLst>
                              <a:ext uri="{FF2B5EF4-FFF2-40B4-BE49-F238E27FC236}">
                                <a16:creationId xmlns:a16="http://schemas.microsoft.com/office/drawing/2014/main" id="{9B677301-95E6-4571-88E9-EFF32975AD2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1" y="2450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5" name="Line 284">
                            <a:extLst>
                              <a:ext uri="{FF2B5EF4-FFF2-40B4-BE49-F238E27FC236}">
                                <a16:creationId xmlns:a16="http://schemas.microsoft.com/office/drawing/2014/main" id="{D86FC20A-6EC4-4A2C-8E83-3CD397919E2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45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6" name="Rectangle 285">
                            <a:extLst>
                              <a:ext uri="{FF2B5EF4-FFF2-40B4-BE49-F238E27FC236}">
                                <a16:creationId xmlns:a16="http://schemas.microsoft.com/office/drawing/2014/main" id="{5C829C47-CF49-46EE-80FF-AF941498BAA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3" y="246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7" name="Rectangle 286">
                            <a:extLst>
                              <a:ext uri="{FF2B5EF4-FFF2-40B4-BE49-F238E27FC236}">
                                <a16:creationId xmlns:a16="http://schemas.microsoft.com/office/drawing/2014/main" id="{482F156F-6CC4-4901-BE9B-6F1E9B28B3A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8" y="2463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48" name="Rectangle 287">
                            <a:extLst>
                              <a:ext uri="{FF2B5EF4-FFF2-40B4-BE49-F238E27FC236}">
                                <a16:creationId xmlns:a16="http://schemas.microsoft.com/office/drawing/2014/main" id="{0607FF28-085D-4F91-B23A-BF64051A23F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1" y="2468"/>
                            <a:ext cx="7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49" name="Line 288">
                            <a:extLst>
                              <a:ext uri="{FF2B5EF4-FFF2-40B4-BE49-F238E27FC236}">
                                <a16:creationId xmlns:a16="http://schemas.microsoft.com/office/drawing/2014/main" id="{7D5C7B45-559E-4BAA-B843-11B1BA2C0FB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1" y="2450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50" name="Line 289">
                            <a:extLst>
                              <a:ext uri="{FF2B5EF4-FFF2-40B4-BE49-F238E27FC236}">
                                <a16:creationId xmlns:a16="http://schemas.microsoft.com/office/drawing/2014/main" id="{C78884CA-AE41-421D-A14B-9F70466794A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1" y="2450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51" name="Line 290">
                            <a:extLst>
                              <a:ext uri="{FF2B5EF4-FFF2-40B4-BE49-F238E27FC236}">
                                <a16:creationId xmlns:a16="http://schemas.microsoft.com/office/drawing/2014/main" id="{58CF82F0-6022-4B29-B691-E367057E747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1" y="2483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52" name="Rectangle 291">
                            <a:extLst>
                              <a:ext uri="{FF2B5EF4-FFF2-40B4-BE49-F238E27FC236}">
                                <a16:creationId xmlns:a16="http://schemas.microsoft.com/office/drawing/2014/main" id="{6C506B2E-9142-4622-8446-3751D46BA3A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9" y="2477"/>
                            <a:ext cx="34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53" name="Rectangle 292">
                            <a:extLst>
                              <a:ext uri="{FF2B5EF4-FFF2-40B4-BE49-F238E27FC236}">
                                <a16:creationId xmlns:a16="http://schemas.microsoft.com/office/drawing/2014/main" id="{67927346-22FA-4AE8-9A2E-525BB6C98C4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4" y="2478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54" name="Rectangle 293">
                            <a:extLst>
                              <a:ext uri="{FF2B5EF4-FFF2-40B4-BE49-F238E27FC236}">
                                <a16:creationId xmlns:a16="http://schemas.microsoft.com/office/drawing/2014/main" id="{64F21FCD-8A5D-4ED2-B552-794F64EB19C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3" y="2484"/>
                            <a:ext cx="6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55" name="Rectangle 294">
                            <a:extLst>
                              <a:ext uri="{FF2B5EF4-FFF2-40B4-BE49-F238E27FC236}">
                                <a16:creationId xmlns:a16="http://schemas.microsoft.com/office/drawing/2014/main" id="{E3CD7475-E90D-48D8-8C64-C672DD4B79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5" y="2489"/>
                            <a:ext cx="5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56" name="Rectangle 295">
                            <a:extLst>
                              <a:ext uri="{FF2B5EF4-FFF2-40B4-BE49-F238E27FC236}">
                                <a16:creationId xmlns:a16="http://schemas.microsoft.com/office/drawing/2014/main" id="{981A5232-EE00-4AFE-A19A-65766323F2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4" y="249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57" name="Rectangle 296">
                            <a:extLst>
                              <a:ext uri="{FF2B5EF4-FFF2-40B4-BE49-F238E27FC236}">
                                <a16:creationId xmlns:a16="http://schemas.microsoft.com/office/drawing/2014/main" id="{FC67E68D-7459-448D-AE6B-68620EF526C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8" y="2345"/>
                            <a:ext cx="171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58" name="Rectangle 297">
                            <a:extLst>
                              <a:ext uri="{FF2B5EF4-FFF2-40B4-BE49-F238E27FC236}">
                                <a16:creationId xmlns:a16="http://schemas.microsoft.com/office/drawing/2014/main" id="{4345DACD-17DC-4156-8163-3AA4117AF2E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0" y="2345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59" name="Rectangle 298">
                            <a:extLst>
                              <a:ext uri="{FF2B5EF4-FFF2-40B4-BE49-F238E27FC236}">
                                <a16:creationId xmlns:a16="http://schemas.microsoft.com/office/drawing/2014/main" id="{6B17F613-C741-4519-847B-BAECF049E9E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7" y="2345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0" name="Rectangle 299">
                            <a:extLst>
                              <a:ext uri="{FF2B5EF4-FFF2-40B4-BE49-F238E27FC236}">
                                <a16:creationId xmlns:a16="http://schemas.microsoft.com/office/drawing/2014/main" id="{0CB7CE4C-EB9B-4EC2-9C02-66BC72CC963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9" y="2345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1" name="Rectangle 300">
                            <a:extLst>
                              <a:ext uri="{FF2B5EF4-FFF2-40B4-BE49-F238E27FC236}">
                                <a16:creationId xmlns:a16="http://schemas.microsoft.com/office/drawing/2014/main" id="{D3B56717-8748-4AAD-9600-ADAB991C2F6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2" y="234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2" name="Rectangle 301">
                            <a:extLst>
                              <a:ext uri="{FF2B5EF4-FFF2-40B4-BE49-F238E27FC236}">
                                <a16:creationId xmlns:a16="http://schemas.microsoft.com/office/drawing/2014/main" id="{09DD6C8D-C28D-4B69-946A-A744B694DD1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9" y="2351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3" name="Group 403">
                          <a:extLst>
                            <a:ext uri="{FF2B5EF4-FFF2-40B4-BE49-F238E27FC236}">
                              <a16:creationId xmlns:a16="http://schemas.microsoft.com/office/drawing/2014/main" id="{BF991D5E-D9E8-46C0-AD80-19C3B302F5A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95" y="2318"/>
                          <a:ext cx="189" cy="198"/>
                          <a:chOff x="2695" y="2318"/>
                          <a:chExt cx="189" cy="198"/>
                        </a:xfrm>
                      </p:grpSpPr>
                      <p:sp>
                        <p:nvSpPr>
                          <p:cNvPr id="2259" name="Rectangle 303">
                            <a:extLst>
                              <a:ext uri="{FF2B5EF4-FFF2-40B4-BE49-F238E27FC236}">
                                <a16:creationId xmlns:a16="http://schemas.microsoft.com/office/drawing/2014/main" id="{DE6A932E-E943-4C4F-A3BE-3C5FBFCDE0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95" y="2318"/>
                            <a:ext cx="180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328" name="Picture 304">
                            <a:extLst>
                              <a:ext uri="{FF2B5EF4-FFF2-40B4-BE49-F238E27FC236}">
                                <a16:creationId xmlns:a16="http://schemas.microsoft.com/office/drawing/2014/main" id="{92C2DED9-0AAD-44BB-A061-0C59CC5EADB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5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29" name="Picture 305">
                            <a:extLst>
                              <a:ext uri="{FF2B5EF4-FFF2-40B4-BE49-F238E27FC236}">
                                <a16:creationId xmlns:a16="http://schemas.microsoft.com/office/drawing/2014/main" id="{564DA9FC-85EB-4FAD-8BBD-75E338F3D07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7" y="2318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0" name="Picture 306">
                            <a:extLst>
                              <a:ext uri="{FF2B5EF4-FFF2-40B4-BE49-F238E27FC236}">
                                <a16:creationId xmlns:a16="http://schemas.microsoft.com/office/drawing/2014/main" id="{AD17B82B-64D6-423B-8F97-70C1323D283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9" y="2318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1" name="Picture 307">
                            <a:extLst>
                              <a:ext uri="{FF2B5EF4-FFF2-40B4-BE49-F238E27FC236}">
                                <a16:creationId xmlns:a16="http://schemas.microsoft.com/office/drawing/2014/main" id="{704A9E2D-D6F5-4F50-92A7-7B7B1B6CB5D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2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2" name="Picture 308">
                            <a:extLst>
                              <a:ext uri="{FF2B5EF4-FFF2-40B4-BE49-F238E27FC236}">
                                <a16:creationId xmlns:a16="http://schemas.microsoft.com/office/drawing/2014/main" id="{F0EFA2E2-7CDC-4791-A150-BDAED23B9EF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2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3" name="Picture 309">
                            <a:extLst>
                              <a:ext uri="{FF2B5EF4-FFF2-40B4-BE49-F238E27FC236}">
                                <a16:creationId xmlns:a16="http://schemas.microsoft.com/office/drawing/2014/main" id="{95A2B33C-C1EA-4F60-8B76-5ED492E2268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1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4" name="Picture 310">
                            <a:extLst>
                              <a:ext uri="{FF2B5EF4-FFF2-40B4-BE49-F238E27FC236}">
                                <a16:creationId xmlns:a16="http://schemas.microsoft.com/office/drawing/2014/main" id="{9E17F9CE-DB8C-4A1A-9F4A-A2D49D82CF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0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5" name="Picture 311">
                            <a:extLst>
                              <a:ext uri="{FF2B5EF4-FFF2-40B4-BE49-F238E27FC236}">
                                <a16:creationId xmlns:a16="http://schemas.microsoft.com/office/drawing/2014/main" id="{616EE07B-4577-4FE1-B5AD-F121DB66753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9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6" name="Picture 312">
                            <a:extLst>
                              <a:ext uri="{FF2B5EF4-FFF2-40B4-BE49-F238E27FC236}">
                                <a16:creationId xmlns:a16="http://schemas.microsoft.com/office/drawing/2014/main" id="{BD3CD765-B865-4D39-8524-4C2A990CD8A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8" y="2318"/>
                            <a:ext cx="1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7" name="Picture 313">
                            <a:extLst>
                              <a:ext uri="{FF2B5EF4-FFF2-40B4-BE49-F238E27FC236}">
                                <a16:creationId xmlns:a16="http://schemas.microsoft.com/office/drawing/2014/main" id="{93F01189-CF72-421D-8EEB-28438DDE834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9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8" name="Picture 314">
                            <a:extLst>
                              <a:ext uri="{FF2B5EF4-FFF2-40B4-BE49-F238E27FC236}">
                                <a16:creationId xmlns:a16="http://schemas.microsoft.com/office/drawing/2014/main" id="{3ED686A1-38D2-4718-8809-71BF576084F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8" y="2318"/>
                            <a:ext cx="7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9" name="Picture 315">
                            <a:extLst>
                              <a:ext uri="{FF2B5EF4-FFF2-40B4-BE49-F238E27FC236}">
                                <a16:creationId xmlns:a16="http://schemas.microsoft.com/office/drawing/2014/main" id="{B379FFF8-1899-4238-BC0E-68BCA97129B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5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0" name="Picture 316">
                            <a:extLst>
                              <a:ext uri="{FF2B5EF4-FFF2-40B4-BE49-F238E27FC236}">
                                <a16:creationId xmlns:a16="http://schemas.microsoft.com/office/drawing/2014/main" id="{41BEC5D7-CDEC-4ECB-950C-2BED4A6D88E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9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1" name="Picture 317">
                            <a:extLst>
                              <a:ext uri="{FF2B5EF4-FFF2-40B4-BE49-F238E27FC236}">
                                <a16:creationId xmlns:a16="http://schemas.microsoft.com/office/drawing/2014/main" id="{7D601CE3-967C-4BF2-B2CC-3F1FDCA2ECD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2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2" name="Picture 318">
                            <a:extLst>
                              <a:ext uri="{FF2B5EF4-FFF2-40B4-BE49-F238E27FC236}">
                                <a16:creationId xmlns:a16="http://schemas.microsoft.com/office/drawing/2014/main" id="{28B07BDF-A04C-4312-9235-AD3B5F24952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6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3" name="Picture 319">
                            <a:extLst>
                              <a:ext uri="{FF2B5EF4-FFF2-40B4-BE49-F238E27FC236}">
                                <a16:creationId xmlns:a16="http://schemas.microsoft.com/office/drawing/2014/main" id="{074BCC66-FBF2-46E9-AA4A-C39FD23D229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8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4" name="Picture 320">
                            <a:extLst>
                              <a:ext uri="{FF2B5EF4-FFF2-40B4-BE49-F238E27FC236}">
                                <a16:creationId xmlns:a16="http://schemas.microsoft.com/office/drawing/2014/main" id="{FD04D754-32DF-4565-96BF-CFC5F07C935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1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5" name="Picture 321">
                            <a:extLst>
                              <a:ext uri="{FF2B5EF4-FFF2-40B4-BE49-F238E27FC236}">
                                <a16:creationId xmlns:a16="http://schemas.microsoft.com/office/drawing/2014/main" id="{4FA1D589-E33C-4737-A0F9-72815C9A51E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4" y="2318"/>
                            <a:ext cx="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6" name="Picture 322">
                            <a:extLst>
                              <a:ext uri="{FF2B5EF4-FFF2-40B4-BE49-F238E27FC236}">
                                <a16:creationId xmlns:a16="http://schemas.microsoft.com/office/drawing/2014/main" id="{53566DA8-CD49-41AB-A860-D11BEB5180F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1" y="2318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260" name="Rectangle 323">
                            <a:extLst>
                              <a:ext uri="{FF2B5EF4-FFF2-40B4-BE49-F238E27FC236}">
                                <a16:creationId xmlns:a16="http://schemas.microsoft.com/office/drawing/2014/main" id="{C553A102-E7C9-4A43-9FCD-674EB1F9B2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0" y="2375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61" name="Rectangle 324">
                            <a:extLst>
                              <a:ext uri="{FF2B5EF4-FFF2-40B4-BE49-F238E27FC236}">
                                <a16:creationId xmlns:a16="http://schemas.microsoft.com/office/drawing/2014/main" id="{D68F254C-63D6-45F3-8B57-DEB351F5B9E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382"/>
                            <a:ext cx="5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2" name="Rectangle 325">
                            <a:extLst>
                              <a:ext uri="{FF2B5EF4-FFF2-40B4-BE49-F238E27FC236}">
                                <a16:creationId xmlns:a16="http://schemas.microsoft.com/office/drawing/2014/main" id="{682CE391-01C3-44CD-B0F6-D76BBECAD96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4" y="2382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3" name="Rectangle 326">
                            <a:extLst>
                              <a:ext uri="{FF2B5EF4-FFF2-40B4-BE49-F238E27FC236}">
                                <a16:creationId xmlns:a16="http://schemas.microsoft.com/office/drawing/2014/main" id="{660506BA-9183-43D2-911C-21BA43702D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388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4" name="Rectangle 327">
                            <a:extLst>
                              <a:ext uri="{FF2B5EF4-FFF2-40B4-BE49-F238E27FC236}">
                                <a16:creationId xmlns:a16="http://schemas.microsoft.com/office/drawing/2014/main" id="{6668AA48-C572-4CF7-8712-2099D24D498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28" y="2388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5" name="Rectangle 328">
                            <a:extLst>
                              <a:ext uri="{FF2B5EF4-FFF2-40B4-BE49-F238E27FC236}">
                                <a16:creationId xmlns:a16="http://schemas.microsoft.com/office/drawing/2014/main" id="{48BB50E0-9561-40FB-8653-D24612730C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5" y="2388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6" name="Rectangle 329">
                            <a:extLst>
                              <a:ext uri="{FF2B5EF4-FFF2-40B4-BE49-F238E27FC236}">
                                <a16:creationId xmlns:a16="http://schemas.microsoft.com/office/drawing/2014/main" id="{4BAE4E06-1FF5-4DA9-887A-5CB25D9943B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393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7" name="Rectangle 330">
                            <a:extLst>
                              <a:ext uri="{FF2B5EF4-FFF2-40B4-BE49-F238E27FC236}">
                                <a16:creationId xmlns:a16="http://schemas.microsoft.com/office/drawing/2014/main" id="{067F7B75-E4AE-4AE5-9FEA-C223015745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2" y="2393"/>
                            <a:ext cx="2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8" name="Rectangle 331">
                            <a:extLst>
                              <a:ext uri="{FF2B5EF4-FFF2-40B4-BE49-F238E27FC236}">
                                <a16:creationId xmlns:a16="http://schemas.microsoft.com/office/drawing/2014/main" id="{190D00E5-E420-42AD-87D6-32B0517C067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7" y="2393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9" name="Rectangle 332">
                            <a:extLst>
                              <a:ext uri="{FF2B5EF4-FFF2-40B4-BE49-F238E27FC236}">
                                <a16:creationId xmlns:a16="http://schemas.microsoft.com/office/drawing/2014/main" id="{C442CDC6-09A8-4690-B05A-AA6EB377A5F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3" y="2393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70" name="Rectangle 333">
                            <a:extLst>
                              <a:ext uri="{FF2B5EF4-FFF2-40B4-BE49-F238E27FC236}">
                                <a16:creationId xmlns:a16="http://schemas.microsoft.com/office/drawing/2014/main" id="{03B39020-D0D3-48A5-B855-8CC72C32389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398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71" name="Rectangle 334">
                            <a:extLst>
                              <a:ext uri="{FF2B5EF4-FFF2-40B4-BE49-F238E27FC236}">
                                <a16:creationId xmlns:a16="http://schemas.microsoft.com/office/drawing/2014/main" id="{298B2390-E03E-4DFE-9FE0-7B111C88DC9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6" y="2398"/>
                            <a:ext cx="1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2" name="Rectangle 335">
                            <a:extLst>
                              <a:ext uri="{FF2B5EF4-FFF2-40B4-BE49-F238E27FC236}">
                                <a16:creationId xmlns:a16="http://schemas.microsoft.com/office/drawing/2014/main" id="{2C9EBDFF-6501-4D77-B2CE-599B3EAA055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2" y="2398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3" name="Rectangle 336">
                            <a:extLst>
                              <a:ext uri="{FF2B5EF4-FFF2-40B4-BE49-F238E27FC236}">
                                <a16:creationId xmlns:a16="http://schemas.microsoft.com/office/drawing/2014/main" id="{61604BA7-7D86-41D9-B365-B61D544BF8B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1" y="2398"/>
                            <a:ext cx="1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4" name="Rectangle 337">
                            <a:extLst>
                              <a:ext uri="{FF2B5EF4-FFF2-40B4-BE49-F238E27FC236}">
                                <a16:creationId xmlns:a16="http://schemas.microsoft.com/office/drawing/2014/main" id="{8FDA16A0-7CED-49DE-B123-CC36A612DA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40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5" name="Rectangle 338">
                            <a:extLst>
                              <a:ext uri="{FF2B5EF4-FFF2-40B4-BE49-F238E27FC236}">
                                <a16:creationId xmlns:a16="http://schemas.microsoft.com/office/drawing/2014/main" id="{2BBCF1E3-6ACD-4C4F-857E-1A265DB2377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8" y="2403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6" name="Rectangle 339">
                            <a:extLst>
                              <a:ext uri="{FF2B5EF4-FFF2-40B4-BE49-F238E27FC236}">
                                <a16:creationId xmlns:a16="http://schemas.microsoft.com/office/drawing/2014/main" id="{997B063E-32E1-4DEC-89F9-3C078E18009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409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7" name="Rectangle 340">
                            <a:extLst>
                              <a:ext uri="{FF2B5EF4-FFF2-40B4-BE49-F238E27FC236}">
                                <a16:creationId xmlns:a16="http://schemas.microsoft.com/office/drawing/2014/main" id="{0B7F785B-3F8E-4872-A52A-A0222DF8ECE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3" y="2409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8" name="Rectangle 341">
                            <a:extLst>
                              <a:ext uri="{FF2B5EF4-FFF2-40B4-BE49-F238E27FC236}">
                                <a16:creationId xmlns:a16="http://schemas.microsoft.com/office/drawing/2014/main" id="{576DFBBF-CB82-496D-81CC-D5009BA419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53" y="240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9" name="Rectangle 342">
                            <a:extLst>
                              <a:ext uri="{FF2B5EF4-FFF2-40B4-BE49-F238E27FC236}">
                                <a16:creationId xmlns:a16="http://schemas.microsoft.com/office/drawing/2014/main" id="{6A0047CB-7E8B-42C8-87A2-7729167CA12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41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0" name="Rectangle 343">
                            <a:extLst>
                              <a:ext uri="{FF2B5EF4-FFF2-40B4-BE49-F238E27FC236}">
                                <a16:creationId xmlns:a16="http://schemas.microsoft.com/office/drawing/2014/main" id="{3AE2E79D-AFBC-4627-8578-E11057B59B8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27" y="2414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1" name="Rectangle 344">
                            <a:extLst>
                              <a:ext uri="{FF2B5EF4-FFF2-40B4-BE49-F238E27FC236}">
                                <a16:creationId xmlns:a16="http://schemas.microsoft.com/office/drawing/2014/main" id="{4E7C5343-5B53-4FAD-9C6F-21AF91B4D0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41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2" name="Rectangle 345">
                            <a:extLst>
                              <a:ext uri="{FF2B5EF4-FFF2-40B4-BE49-F238E27FC236}">
                                <a16:creationId xmlns:a16="http://schemas.microsoft.com/office/drawing/2014/main" id="{3D0BEBD5-8CFF-41F6-856B-4FF343A35AB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8" y="241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3" name="Rectangle 346">
                            <a:extLst>
                              <a:ext uri="{FF2B5EF4-FFF2-40B4-BE49-F238E27FC236}">
                                <a16:creationId xmlns:a16="http://schemas.microsoft.com/office/drawing/2014/main" id="{02915D05-9C98-4795-AA3A-BF2A2288231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2" y="2419"/>
                            <a:ext cx="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4" name="Rectangle 347">
                            <a:extLst>
                              <a:ext uri="{FF2B5EF4-FFF2-40B4-BE49-F238E27FC236}">
                                <a16:creationId xmlns:a16="http://schemas.microsoft.com/office/drawing/2014/main" id="{A9A54065-895C-4FEF-84C8-36F5A2243ED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0" y="236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25" name="Rectangle 348">
                            <a:extLst>
                              <a:ext uri="{FF2B5EF4-FFF2-40B4-BE49-F238E27FC236}">
                                <a16:creationId xmlns:a16="http://schemas.microsoft.com/office/drawing/2014/main" id="{FEF6AF0A-42F0-4B0B-90DE-443377882C9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5" y="2361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6" name="Rectangle 349">
                            <a:extLst>
                              <a:ext uri="{FF2B5EF4-FFF2-40B4-BE49-F238E27FC236}">
                                <a16:creationId xmlns:a16="http://schemas.microsoft.com/office/drawing/2014/main" id="{F815442A-DE3E-4CCB-BB4C-A79721A480A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2" y="2367"/>
                            <a:ext cx="9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7" name="Line 350">
                            <a:extLst>
                              <a:ext uri="{FF2B5EF4-FFF2-40B4-BE49-F238E27FC236}">
                                <a16:creationId xmlns:a16="http://schemas.microsoft.com/office/drawing/2014/main" id="{083B4497-06E8-44E2-993B-810C1CAB95F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37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47" name="Rectangle 351">
                            <a:extLst>
                              <a:ext uri="{FF2B5EF4-FFF2-40B4-BE49-F238E27FC236}">
                                <a16:creationId xmlns:a16="http://schemas.microsoft.com/office/drawing/2014/main" id="{CFCFEB43-F787-4B24-8E9F-FFDE89B0C3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0" y="238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48" name="Rectangle 352">
                            <a:extLst>
                              <a:ext uri="{FF2B5EF4-FFF2-40B4-BE49-F238E27FC236}">
                                <a16:creationId xmlns:a16="http://schemas.microsoft.com/office/drawing/2014/main" id="{A4C2CD72-C8E4-4A61-A2CA-84B5B149F6D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8" y="2381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49" name="Rectangle 353">
                            <a:extLst>
                              <a:ext uri="{FF2B5EF4-FFF2-40B4-BE49-F238E27FC236}">
                                <a16:creationId xmlns:a16="http://schemas.microsoft.com/office/drawing/2014/main" id="{8B0FFBCF-69C2-4ADE-9189-C050913169F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9" y="2387"/>
                            <a:ext cx="6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0" name="Rectangle 354">
                            <a:extLst>
                              <a:ext uri="{FF2B5EF4-FFF2-40B4-BE49-F238E27FC236}">
                                <a16:creationId xmlns:a16="http://schemas.microsoft.com/office/drawing/2014/main" id="{8BA48BB2-1A55-43AB-81D6-31610BF1B8C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3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51" name="Rectangle 355">
                            <a:extLst>
                              <a:ext uri="{FF2B5EF4-FFF2-40B4-BE49-F238E27FC236}">
                                <a16:creationId xmlns:a16="http://schemas.microsoft.com/office/drawing/2014/main" id="{A048E48C-3BAF-4C1A-8EE7-C05E4B3560B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8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2" name="Rectangle 356">
                            <a:extLst>
                              <a:ext uri="{FF2B5EF4-FFF2-40B4-BE49-F238E27FC236}">
                                <a16:creationId xmlns:a16="http://schemas.microsoft.com/office/drawing/2014/main" id="{3A612825-2D9D-43B3-BB72-4472B05915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5" y="2411"/>
                            <a:ext cx="4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3" name="Rectangle 357">
                            <a:extLst>
                              <a:ext uri="{FF2B5EF4-FFF2-40B4-BE49-F238E27FC236}">
                                <a16:creationId xmlns:a16="http://schemas.microsoft.com/office/drawing/2014/main" id="{9F4E9495-8DA6-4741-AF1A-9FD61969749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8" y="241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4" name="Rectangle 358">
                            <a:extLst>
                              <a:ext uri="{FF2B5EF4-FFF2-40B4-BE49-F238E27FC236}">
                                <a16:creationId xmlns:a16="http://schemas.microsoft.com/office/drawing/2014/main" id="{18D0EC22-21C8-44CE-940D-75CF3362D2C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9" y="2422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5" name="Line 359">
                            <a:extLst>
                              <a:ext uri="{FF2B5EF4-FFF2-40B4-BE49-F238E27FC236}">
                                <a16:creationId xmlns:a16="http://schemas.microsoft.com/office/drawing/2014/main" id="{A3FD3043-791A-4B08-B31F-702C22DF386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39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56" name="Line 360">
                            <a:extLst>
                              <a:ext uri="{FF2B5EF4-FFF2-40B4-BE49-F238E27FC236}">
                                <a16:creationId xmlns:a16="http://schemas.microsoft.com/office/drawing/2014/main" id="{E1B2C8D3-67C7-4FC4-B97D-27315972806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7" y="2399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57" name="Line 361">
                            <a:extLst>
                              <a:ext uri="{FF2B5EF4-FFF2-40B4-BE49-F238E27FC236}">
                                <a16:creationId xmlns:a16="http://schemas.microsoft.com/office/drawing/2014/main" id="{4A9F233E-C677-4436-ADE5-501CF61B8EB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7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58" name="Line 362">
                            <a:extLst>
                              <a:ext uri="{FF2B5EF4-FFF2-40B4-BE49-F238E27FC236}">
                                <a16:creationId xmlns:a16="http://schemas.microsoft.com/office/drawing/2014/main" id="{F86B1778-38D3-4F24-AB9F-698DD3528F3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59" name="Line 363">
                            <a:extLst>
                              <a:ext uri="{FF2B5EF4-FFF2-40B4-BE49-F238E27FC236}">
                                <a16:creationId xmlns:a16="http://schemas.microsoft.com/office/drawing/2014/main" id="{D3CC758D-0301-42F2-97BB-B7049FB48F4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45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60" name="Rectangle 364">
                            <a:extLst>
                              <a:ext uri="{FF2B5EF4-FFF2-40B4-BE49-F238E27FC236}">
                                <a16:creationId xmlns:a16="http://schemas.microsoft.com/office/drawing/2014/main" id="{0FDE265B-D19A-4A30-9269-D9F94F7473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3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61" name="Rectangle 365">
                            <a:extLst>
                              <a:ext uri="{FF2B5EF4-FFF2-40B4-BE49-F238E27FC236}">
                                <a16:creationId xmlns:a16="http://schemas.microsoft.com/office/drawing/2014/main" id="{9FA265B9-82B6-4A8D-A61A-19D3EA66013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8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2" name="Rectangle 366">
                            <a:extLst>
                              <a:ext uri="{FF2B5EF4-FFF2-40B4-BE49-F238E27FC236}">
                                <a16:creationId xmlns:a16="http://schemas.microsoft.com/office/drawing/2014/main" id="{018EB0F7-63A0-4F0E-A531-81D87552DA3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2411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3" name="Rectangle 367">
                            <a:extLst>
                              <a:ext uri="{FF2B5EF4-FFF2-40B4-BE49-F238E27FC236}">
                                <a16:creationId xmlns:a16="http://schemas.microsoft.com/office/drawing/2014/main" id="{591283E4-1168-420B-82B0-2365967773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2" y="2416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4" name="Rectangle 368">
                            <a:extLst>
                              <a:ext uri="{FF2B5EF4-FFF2-40B4-BE49-F238E27FC236}">
                                <a16:creationId xmlns:a16="http://schemas.microsoft.com/office/drawing/2014/main" id="{FB12D201-395F-482A-81D2-EED902506B3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2422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5" name="Rectangle 369">
                            <a:extLst>
                              <a:ext uri="{FF2B5EF4-FFF2-40B4-BE49-F238E27FC236}">
                                <a16:creationId xmlns:a16="http://schemas.microsoft.com/office/drawing/2014/main" id="{C45FDE6C-D1E2-4F07-9223-1A826C600E7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2404"/>
                            <a:ext cx="20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66" name="Rectangle 370">
                            <a:extLst>
                              <a:ext uri="{FF2B5EF4-FFF2-40B4-BE49-F238E27FC236}">
                                <a16:creationId xmlns:a16="http://schemas.microsoft.com/office/drawing/2014/main" id="{E1E24E7D-01EE-4D48-A7CD-5DB2DFB9A61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9" y="2405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7" name="Rectangle 371">
                            <a:extLst>
                              <a:ext uri="{FF2B5EF4-FFF2-40B4-BE49-F238E27FC236}">
                                <a16:creationId xmlns:a16="http://schemas.microsoft.com/office/drawing/2014/main" id="{8824C8E7-5DA0-44E9-AD8D-1D96014A424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42" y="2411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8" name="Rectangle 372">
                            <a:extLst>
                              <a:ext uri="{FF2B5EF4-FFF2-40B4-BE49-F238E27FC236}">
                                <a16:creationId xmlns:a16="http://schemas.microsoft.com/office/drawing/2014/main" id="{94415672-0CCF-474C-9AA7-974037D8D71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41" y="241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9" name="Rectangle 373">
                            <a:extLst>
                              <a:ext uri="{FF2B5EF4-FFF2-40B4-BE49-F238E27FC236}">
                                <a16:creationId xmlns:a16="http://schemas.microsoft.com/office/drawing/2014/main" id="{A362DD9B-DDAC-4BC3-86EB-8EE5685C3E3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5" y="2421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70" name="Line 374">
                            <a:extLst>
                              <a:ext uri="{FF2B5EF4-FFF2-40B4-BE49-F238E27FC236}">
                                <a16:creationId xmlns:a16="http://schemas.microsoft.com/office/drawing/2014/main" id="{7500FCCD-5130-4DC6-B553-CD341FF2E92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7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71" name="Line 375">
                            <a:extLst>
                              <a:ext uri="{FF2B5EF4-FFF2-40B4-BE49-F238E27FC236}">
                                <a16:creationId xmlns:a16="http://schemas.microsoft.com/office/drawing/2014/main" id="{37BA58EC-5EC1-4EFA-B47D-A8172533E71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72" name="Line 376">
                            <a:extLst>
                              <a:ext uri="{FF2B5EF4-FFF2-40B4-BE49-F238E27FC236}">
                                <a16:creationId xmlns:a16="http://schemas.microsoft.com/office/drawing/2014/main" id="{40DEEFE3-234A-4300-9B5C-BB3785006D5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45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73" name="Line 377">
                            <a:extLst>
                              <a:ext uri="{FF2B5EF4-FFF2-40B4-BE49-F238E27FC236}">
                                <a16:creationId xmlns:a16="http://schemas.microsoft.com/office/drawing/2014/main" id="{ACEA2225-2799-4309-B7CA-7E738DDE435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7" y="2435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74" name="Line 378">
                            <a:extLst>
                              <a:ext uri="{FF2B5EF4-FFF2-40B4-BE49-F238E27FC236}">
                                <a16:creationId xmlns:a16="http://schemas.microsoft.com/office/drawing/2014/main" id="{E2BB435C-2A22-4049-9BB7-6E9CDDA38DB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43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75" name="Rectangle 379">
                            <a:extLst>
                              <a:ext uri="{FF2B5EF4-FFF2-40B4-BE49-F238E27FC236}">
                                <a16:creationId xmlns:a16="http://schemas.microsoft.com/office/drawing/2014/main" id="{1ABF3D56-ACC1-469E-956E-CD907160C11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0" y="244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2" name="Rectangle 380">
                            <a:extLst>
                              <a:ext uri="{FF2B5EF4-FFF2-40B4-BE49-F238E27FC236}">
                                <a16:creationId xmlns:a16="http://schemas.microsoft.com/office/drawing/2014/main" id="{B41186DF-AFD6-4BD9-9AA7-CD206B77BD4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7" y="2443"/>
                            <a:ext cx="7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73" name="Rectangle 381">
                            <a:extLst>
                              <a:ext uri="{FF2B5EF4-FFF2-40B4-BE49-F238E27FC236}">
                                <a16:creationId xmlns:a16="http://schemas.microsoft.com/office/drawing/2014/main" id="{7DD9B2ED-5408-44E5-B732-E63F499BF03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3" y="2448"/>
                            <a:ext cx="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74" name="Line 382">
                            <a:extLst>
                              <a:ext uri="{FF2B5EF4-FFF2-40B4-BE49-F238E27FC236}">
                                <a16:creationId xmlns:a16="http://schemas.microsoft.com/office/drawing/2014/main" id="{E7D577F2-4816-4ED2-A608-E3BBC0304A6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8" y="2386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5" name="Line 383">
                            <a:extLst>
                              <a:ext uri="{FF2B5EF4-FFF2-40B4-BE49-F238E27FC236}">
                                <a16:creationId xmlns:a16="http://schemas.microsoft.com/office/drawing/2014/main" id="{F85C7FDF-8A4A-4B91-A9BB-208FB08293F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63" y="2386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6" name="Line 384">
                            <a:extLst>
                              <a:ext uri="{FF2B5EF4-FFF2-40B4-BE49-F238E27FC236}">
                                <a16:creationId xmlns:a16="http://schemas.microsoft.com/office/drawing/2014/main" id="{3348C6FA-0558-4671-81C3-250C0EBE6E2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8" y="2450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7" name="Line 385">
                            <a:extLst>
                              <a:ext uri="{FF2B5EF4-FFF2-40B4-BE49-F238E27FC236}">
                                <a16:creationId xmlns:a16="http://schemas.microsoft.com/office/drawing/2014/main" id="{E33C7A14-2959-4D2D-AEA0-86D4A405944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45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8" name="Rectangle 386">
                            <a:extLst>
                              <a:ext uri="{FF2B5EF4-FFF2-40B4-BE49-F238E27FC236}">
                                <a16:creationId xmlns:a16="http://schemas.microsoft.com/office/drawing/2014/main" id="{0B1EEB0C-81EF-4D5A-BD3D-4876A46767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0" y="246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9" name="Rectangle 387">
                            <a:extLst>
                              <a:ext uri="{FF2B5EF4-FFF2-40B4-BE49-F238E27FC236}">
                                <a16:creationId xmlns:a16="http://schemas.microsoft.com/office/drawing/2014/main" id="{867C2FB2-1811-4E56-9830-CAB3E688A6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5" y="2463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0" name="Rectangle 388">
                            <a:extLst>
                              <a:ext uri="{FF2B5EF4-FFF2-40B4-BE49-F238E27FC236}">
                                <a16:creationId xmlns:a16="http://schemas.microsoft.com/office/drawing/2014/main" id="{DB384D70-EEAB-4FAA-8395-7C3D08CCA5B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8" y="2468"/>
                            <a:ext cx="7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1" name="Line 389">
                            <a:extLst>
                              <a:ext uri="{FF2B5EF4-FFF2-40B4-BE49-F238E27FC236}">
                                <a16:creationId xmlns:a16="http://schemas.microsoft.com/office/drawing/2014/main" id="{0399F1E2-8EB1-477B-A472-F7B9DE024A8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8" y="2450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82" name="Line 390">
                            <a:extLst>
                              <a:ext uri="{FF2B5EF4-FFF2-40B4-BE49-F238E27FC236}">
                                <a16:creationId xmlns:a16="http://schemas.microsoft.com/office/drawing/2014/main" id="{D116C805-52E5-44DA-8A06-A6E7E9A6FF5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8" y="2450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83" name="Line 391">
                            <a:extLst>
                              <a:ext uri="{FF2B5EF4-FFF2-40B4-BE49-F238E27FC236}">
                                <a16:creationId xmlns:a16="http://schemas.microsoft.com/office/drawing/2014/main" id="{A2846C99-C111-4602-8CA6-15BA8DE61FC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8" y="2483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84" name="Rectangle 392">
                            <a:extLst>
                              <a:ext uri="{FF2B5EF4-FFF2-40B4-BE49-F238E27FC236}">
                                <a16:creationId xmlns:a16="http://schemas.microsoft.com/office/drawing/2014/main" id="{B50C3A94-0DDA-423D-BC89-3DFA48923AE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6" y="2477"/>
                            <a:ext cx="34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85" name="Rectangle 393">
                            <a:extLst>
                              <a:ext uri="{FF2B5EF4-FFF2-40B4-BE49-F238E27FC236}">
                                <a16:creationId xmlns:a16="http://schemas.microsoft.com/office/drawing/2014/main" id="{9E3C6144-17B5-4A8A-8246-E456FDB29E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1" y="2478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6" name="Rectangle 394">
                            <a:extLst>
                              <a:ext uri="{FF2B5EF4-FFF2-40B4-BE49-F238E27FC236}">
                                <a16:creationId xmlns:a16="http://schemas.microsoft.com/office/drawing/2014/main" id="{E45DA264-6268-4743-8C3A-AC41E888636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0" y="2484"/>
                            <a:ext cx="6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7" name="Rectangle 395">
                            <a:extLst>
                              <a:ext uri="{FF2B5EF4-FFF2-40B4-BE49-F238E27FC236}">
                                <a16:creationId xmlns:a16="http://schemas.microsoft.com/office/drawing/2014/main" id="{0FD27D82-E9A4-4042-86B0-85C16C6B8A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2" y="2489"/>
                            <a:ext cx="5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8" name="Rectangle 396">
                            <a:extLst>
                              <a:ext uri="{FF2B5EF4-FFF2-40B4-BE49-F238E27FC236}">
                                <a16:creationId xmlns:a16="http://schemas.microsoft.com/office/drawing/2014/main" id="{A77B5E5D-74DB-4FE7-9D88-2781CB26AF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1" y="249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9" name="Rectangle 397">
                            <a:extLst>
                              <a:ext uri="{FF2B5EF4-FFF2-40B4-BE49-F238E27FC236}">
                                <a16:creationId xmlns:a16="http://schemas.microsoft.com/office/drawing/2014/main" id="{2D1E9DCE-1B4F-4265-B2B4-3A41294E04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95" y="2345"/>
                            <a:ext cx="171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90" name="Rectangle 398">
                            <a:extLst>
                              <a:ext uri="{FF2B5EF4-FFF2-40B4-BE49-F238E27FC236}">
                                <a16:creationId xmlns:a16="http://schemas.microsoft.com/office/drawing/2014/main" id="{CF1F5E82-1A26-4DB5-8E66-BB7E88F27C4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97" y="2345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1" name="Rectangle 399">
                            <a:extLst>
                              <a:ext uri="{FF2B5EF4-FFF2-40B4-BE49-F238E27FC236}">
                                <a16:creationId xmlns:a16="http://schemas.microsoft.com/office/drawing/2014/main" id="{92C84007-DAB5-451B-A6CE-2CB7048A2B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04" y="2345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2" name="Rectangle 400">
                            <a:extLst>
                              <a:ext uri="{FF2B5EF4-FFF2-40B4-BE49-F238E27FC236}">
                                <a16:creationId xmlns:a16="http://schemas.microsoft.com/office/drawing/2014/main" id="{324B2592-D91E-4981-8275-BB666C8EAC6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6" y="2345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3" name="Rectangle 401">
                            <a:extLst>
                              <a:ext uri="{FF2B5EF4-FFF2-40B4-BE49-F238E27FC236}">
                                <a16:creationId xmlns:a16="http://schemas.microsoft.com/office/drawing/2014/main" id="{4D10CF0B-14E7-4102-8D12-AD8C138032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9" y="234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4" name="Rectangle 402">
                            <a:extLst>
                              <a:ext uri="{FF2B5EF4-FFF2-40B4-BE49-F238E27FC236}">
                                <a16:creationId xmlns:a16="http://schemas.microsoft.com/office/drawing/2014/main" id="{4B02B878-04FF-49E7-9521-EE8142E6262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06" y="2351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4" name="Group 504">
                          <a:extLst>
                            <a:ext uri="{FF2B5EF4-FFF2-40B4-BE49-F238E27FC236}">
                              <a16:creationId xmlns:a16="http://schemas.microsoft.com/office/drawing/2014/main" id="{C4CCFDD7-FFA2-4384-9AED-6D001D01FC4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01" y="2318"/>
                          <a:ext cx="189" cy="198"/>
                          <a:chOff x="3201" y="2318"/>
                          <a:chExt cx="189" cy="198"/>
                        </a:xfrm>
                      </p:grpSpPr>
                      <p:sp>
                        <p:nvSpPr>
                          <p:cNvPr id="2223" name="Rectangle 404">
                            <a:extLst>
                              <a:ext uri="{FF2B5EF4-FFF2-40B4-BE49-F238E27FC236}">
                                <a16:creationId xmlns:a16="http://schemas.microsoft.com/office/drawing/2014/main" id="{CB281D19-2DDE-4E9E-861C-C63DFD486A6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01" y="2318"/>
                            <a:ext cx="180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429" name="Picture 405">
                            <a:extLst>
                              <a:ext uri="{FF2B5EF4-FFF2-40B4-BE49-F238E27FC236}">
                                <a16:creationId xmlns:a16="http://schemas.microsoft.com/office/drawing/2014/main" id="{F235855B-8D28-453E-A0F7-4594F29EF9B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0" name="Picture 406">
                            <a:extLst>
                              <a:ext uri="{FF2B5EF4-FFF2-40B4-BE49-F238E27FC236}">
                                <a16:creationId xmlns:a16="http://schemas.microsoft.com/office/drawing/2014/main" id="{7E482E1C-650E-4D2C-8B57-96193A6F8CA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23" y="2318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1" name="Picture 407">
                            <a:extLst>
                              <a:ext uri="{FF2B5EF4-FFF2-40B4-BE49-F238E27FC236}">
                                <a16:creationId xmlns:a16="http://schemas.microsoft.com/office/drawing/2014/main" id="{AF6BDA3F-7681-4507-82F8-417E1CCE84B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5" y="2318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2" name="Picture 408">
                            <a:extLst>
                              <a:ext uri="{FF2B5EF4-FFF2-40B4-BE49-F238E27FC236}">
                                <a16:creationId xmlns:a16="http://schemas.microsoft.com/office/drawing/2014/main" id="{BC59AB95-AAFD-4ADC-B0D3-47240C2CF87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8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3" name="Picture 409">
                            <a:extLst>
                              <a:ext uri="{FF2B5EF4-FFF2-40B4-BE49-F238E27FC236}">
                                <a16:creationId xmlns:a16="http://schemas.microsoft.com/office/drawing/2014/main" id="{B69BCFE3-B192-4DA6-A770-E97532B0F5E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8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4" name="Picture 410">
                            <a:extLst>
                              <a:ext uri="{FF2B5EF4-FFF2-40B4-BE49-F238E27FC236}">
                                <a16:creationId xmlns:a16="http://schemas.microsoft.com/office/drawing/2014/main" id="{4F3DDAC7-E4D2-4750-B4CC-7F82789A2AD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77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5" name="Picture 411">
                            <a:extLst>
                              <a:ext uri="{FF2B5EF4-FFF2-40B4-BE49-F238E27FC236}">
                                <a16:creationId xmlns:a16="http://schemas.microsoft.com/office/drawing/2014/main" id="{EE26FDFB-55A9-4332-9363-D97DDBC7405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6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6" name="Picture 412">
                            <a:extLst>
                              <a:ext uri="{FF2B5EF4-FFF2-40B4-BE49-F238E27FC236}">
                                <a16:creationId xmlns:a16="http://schemas.microsoft.com/office/drawing/2014/main" id="{0A09021E-7D07-4157-AC99-B2D41DEA708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5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7" name="Picture 413">
                            <a:extLst>
                              <a:ext uri="{FF2B5EF4-FFF2-40B4-BE49-F238E27FC236}">
                                <a16:creationId xmlns:a16="http://schemas.microsoft.com/office/drawing/2014/main" id="{94BCF597-9BF4-4E39-A31D-A79D776732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4" y="2318"/>
                            <a:ext cx="1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8" name="Picture 414">
                            <a:extLst>
                              <a:ext uri="{FF2B5EF4-FFF2-40B4-BE49-F238E27FC236}">
                                <a16:creationId xmlns:a16="http://schemas.microsoft.com/office/drawing/2014/main" id="{636E594C-578F-44E3-BA19-96A0D9FA230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5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9" name="Picture 415">
                            <a:extLst>
                              <a:ext uri="{FF2B5EF4-FFF2-40B4-BE49-F238E27FC236}">
                                <a16:creationId xmlns:a16="http://schemas.microsoft.com/office/drawing/2014/main" id="{2FE7063A-08D1-49C1-908B-CF8C84C31FD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4" y="2318"/>
                            <a:ext cx="7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0" name="Picture 416">
                            <a:extLst>
                              <a:ext uri="{FF2B5EF4-FFF2-40B4-BE49-F238E27FC236}">
                                <a16:creationId xmlns:a16="http://schemas.microsoft.com/office/drawing/2014/main" id="{AB5BB17F-EA62-4512-8F5C-04384B69E69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1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1" name="Picture 417">
                            <a:extLst>
                              <a:ext uri="{FF2B5EF4-FFF2-40B4-BE49-F238E27FC236}">
                                <a16:creationId xmlns:a16="http://schemas.microsoft.com/office/drawing/2014/main" id="{CDE20081-B77E-46AF-9CFE-44318692047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5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2" name="Picture 418">
                            <a:extLst>
                              <a:ext uri="{FF2B5EF4-FFF2-40B4-BE49-F238E27FC236}">
                                <a16:creationId xmlns:a16="http://schemas.microsoft.com/office/drawing/2014/main" id="{6B1879B8-51C7-4C14-8435-107D3CDDC01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8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3" name="Picture 419">
                            <a:extLst>
                              <a:ext uri="{FF2B5EF4-FFF2-40B4-BE49-F238E27FC236}">
                                <a16:creationId xmlns:a16="http://schemas.microsoft.com/office/drawing/2014/main" id="{EFA45105-60B7-4BD2-8B1B-413AD7FA660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42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4" name="Picture 420">
                            <a:extLst>
                              <a:ext uri="{FF2B5EF4-FFF2-40B4-BE49-F238E27FC236}">
                                <a16:creationId xmlns:a16="http://schemas.microsoft.com/office/drawing/2014/main" id="{C4B5527A-FA39-45D6-A340-772C9837ED7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4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5" name="Picture 421">
                            <a:extLst>
                              <a:ext uri="{FF2B5EF4-FFF2-40B4-BE49-F238E27FC236}">
                                <a16:creationId xmlns:a16="http://schemas.microsoft.com/office/drawing/2014/main" id="{8254F058-4BBC-4537-BEA5-5B4ACB7DFA1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7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6" name="Picture 422">
                            <a:extLst>
                              <a:ext uri="{FF2B5EF4-FFF2-40B4-BE49-F238E27FC236}">
                                <a16:creationId xmlns:a16="http://schemas.microsoft.com/office/drawing/2014/main" id="{FF17C345-C235-4CC8-B70B-6F19C3E0207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0" y="2318"/>
                            <a:ext cx="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7" name="Picture 423">
                            <a:extLst>
                              <a:ext uri="{FF2B5EF4-FFF2-40B4-BE49-F238E27FC236}">
                                <a16:creationId xmlns:a16="http://schemas.microsoft.com/office/drawing/2014/main" id="{058D00E9-295D-4642-B82B-F368DED757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7" y="2318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224" name="Rectangle 424">
                            <a:extLst>
                              <a:ext uri="{FF2B5EF4-FFF2-40B4-BE49-F238E27FC236}">
                                <a16:creationId xmlns:a16="http://schemas.microsoft.com/office/drawing/2014/main" id="{9A516DFF-3077-424A-9817-D48A2377269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6" y="2375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25" name="Rectangle 425">
                            <a:extLst>
                              <a:ext uri="{FF2B5EF4-FFF2-40B4-BE49-F238E27FC236}">
                                <a16:creationId xmlns:a16="http://schemas.microsoft.com/office/drawing/2014/main" id="{4C204902-0D6A-4D73-BEA8-16A940D746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382"/>
                            <a:ext cx="5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6" name="Rectangle 426">
                            <a:extLst>
                              <a:ext uri="{FF2B5EF4-FFF2-40B4-BE49-F238E27FC236}">
                                <a16:creationId xmlns:a16="http://schemas.microsoft.com/office/drawing/2014/main" id="{E9449324-97A6-49B9-A58D-AF650FBE185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0" y="2382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7" name="Rectangle 427">
                            <a:extLst>
                              <a:ext uri="{FF2B5EF4-FFF2-40B4-BE49-F238E27FC236}">
                                <a16:creationId xmlns:a16="http://schemas.microsoft.com/office/drawing/2014/main" id="{0AF1DF6B-9416-420D-B741-2BE326A6E22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388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8" name="Rectangle 428">
                            <a:extLst>
                              <a:ext uri="{FF2B5EF4-FFF2-40B4-BE49-F238E27FC236}">
                                <a16:creationId xmlns:a16="http://schemas.microsoft.com/office/drawing/2014/main" id="{F11C0C60-DF45-4FCB-8A86-1DCB30EBDD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4" y="2388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9" name="Rectangle 429">
                            <a:extLst>
                              <a:ext uri="{FF2B5EF4-FFF2-40B4-BE49-F238E27FC236}">
                                <a16:creationId xmlns:a16="http://schemas.microsoft.com/office/drawing/2014/main" id="{69B18E43-73D8-4FE5-8BEE-6AD936D8445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1" y="2388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0" name="Rectangle 430">
                            <a:extLst>
                              <a:ext uri="{FF2B5EF4-FFF2-40B4-BE49-F238E27FC236}">
                                <a16:creationId xmlns:a16="http://schemas.microsoft.com/office/drawing/2014/main" id="{D5C3373A-3A9F-4C0A-B4AB-CFB482FE0F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393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1" name="Rectangle 431">
                            <a:extLst>
                              <a:ext uri="{FF2B5EF4-FFF2-40B4-BE49-F238E27FC236}">
                                <a16:creationId xmlns:a16="http://schemas.microsoft.com/office/drawing/2014/main" id="{4B40CDAF-4160-4B1C-B40A-A1B5C5FE8D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8" y="2393"/>
                            <a:ext cx="2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2" name="Rectangle 432">
                            <a:extLst>
                              <a:ext uri="{FF2B5EF4-FFF2-40B4-BE49-F238E27FC236}">
                                <a16:creationId xmlns:a16="http://schemas.microsoft.com/office/drawing/2014/main" id="{8782CC7A-6C8A-4961-9A04-603538F6BAB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3" y="2393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3" name="Rectangle 433">
                            <a:extLst>
                              <a:ext uri="{FF2B5EF4-FFF2-40B4-BE49-F238E27FC236}">
                                <a16:creationId xmlns:a16="http://schemas.microsoft.com/office/drawing/2014/main" id="{7960A774-6A8B-44C7-B4CD-2338C97379A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69" y="2393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4" name="Rectangle 434">
                            <a:extLst>
                              <a:ext uri="{FF2B5EF4-FFF2-40B4-BE49-F238E27FC236}">
                                <a16:creationId xmlns:a16="http://schemas.microsoft.com/office/drawing/2014/main" id="{57395669-56AE-4D9B-B06B-543BFE907C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398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5" name="Rectangle 435">
                            <a:extLst>
                              <a:ext uri="{FF2B5EF4-FFF2-40B4-BE49-F238E27FC236}">
                                <a16:creationId xmlns:a16="http://schemas.microsoft.com/office/drawing/2014/main" id="{E969000D-D258-42FA-AF18-DDC92B4BEC2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2398"/>
                            <a:ext cx="1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6" name="Rectangle 436">
                            <a:extLst>
                              <a:ext uri="{FF2B5EF4-FFF2-40B4-BE49-F238E27FC236}">
                                <a16:creationId xmlns:a16="http://schemas.microsoft.com/office/drawing/2014/main" id="{B5D3239C-7C84-4C47-94C6-6C39AA522C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8" y="2398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7" name="Rectangle 437">
                            <a:extLst>
                              <a:ext uri="{FF2B5EF4-FFF2-40B4-BE49-F238E27FC236}">
                                <a16:creationId xmlns:a16="http://schemas.microsoft.com/office/drawing/2014/main" id="{CD937CB1-C9DB-4719-9370-3867AC9826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67" y="2398"/>
                            <a:ext cx="1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8" name="Rectangle 438">
                            <a:extLst>
                              <a:ext uri="{FF2B5EF4-FFF2-40B4-BE49-F238E27FC236}">
                                <a16:creationId xmlns:a16="http://schemas.microsoft.com/office/drawing/2014/main" id="{3FECD6E4-9B9D-4603-8C5E-233165696F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40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9" name="Rectangle 439">
                            <a:extLst>
                              <a:ext uri="{FF2B5EF4-FFF2-40B4-BE49-F238E27FC236}">
                                <a16:creationId xmlns:a16="http://schemas.microsoft.com/office/drawing/2014/main" id="{1E415DD8-5F2C-4278-A8D0-2823F2B0C5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4" y="2403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08" name="Rectangle 440">
                            <a:extLst>
                              <a:ext uri="{FF2B5EF4-FFF2-40B4-BE49-F238E27FC236}">
                                <a16:creationId xmlns:a16="http://schemas.microsoft.com/office/drawing/2014/main" id="{2C9DA6FB-DE61-4C5A-A1CA-56A83E2BBE1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409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09" name="Rectangle 441">
                            <a:extLst>
                              <a:ext uri="{FF2B5EF4-FFF2-40B4-BE49-F238E27FC236}">
                                <a16:creationId xmlns:a16="http://schemas.microsoft.com/office/drawing/2014/main" id="{C6C17978-0C50-480C-B82A-9DDB05D19C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9" y="2409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0" name="Rectangle 442">
                            <a:extLst>
                              <a:ext uri="{FF2B5EF4-FFF2-40B4-BE49-F238E27FC236}">
                                <a16:creationId xmlns:a16="http://schemas.microsoft.com/office/drawing/2014/main" id="{176BD8AF-36D4-49FD-ADE9-4ABB676A50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9" y="240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1" name="Rectangle 443">
                            <a:extLst>
                              <a:ext uri="{FF2B5EF4-FFF2-40B4-BE49-F238E27FC236}">
                                <a16:creationId xmlns:a16="http://schemas.microsoft.com/office/drawing/2014/main" id="{99EF846A-83F6-4CB3-BC43-39326559A5A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41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2" name="Rectangle 444">
                            <a:extLst>
                              <a:ext uri="{FF2B5EF4-FFF2-40B4-BE49-F238E27FC236}">
                                <a16:creationId xmlns:a16="http://schemas.microsoft.com/office/drawing/2014/main" id="{1E8C3AA4-F676-4ECE-8E70-D85093B3870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3" y="2414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3" name="Rectangle 445">
                            <a:extLst>
                              <a:ext uri="{FF2B5EF4-FFF2-40B4-BE49-F238E27FC236}">
                                <a16:creationId xmlns:a16="http://schemas.microsoft.com/office/drawing/2014/main" id="{F3656DB0-B7B2-4D41-8066-844992A89A2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41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4" name="Rectangle 446">
                            <a:extLst>
                              <a:ext uri="{FF2B5EF4-FFF2-40B4-BE49-F238E27FC236}">
                                <a16:creationId xmlns:a16="http://schemas.microsoft.com/office/drawing/2014/main" id="{74B21639-A05F-4A64-81AD-B1B30AB5E0D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4" y="241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5" name="Rectangle 447">
                            <a:extLst>
                              <a:ext uri="{FF2B5EF4-FFF2-40B4-BE49-F238E27FC236}">
                                <a16:creationId xmlns:a16="http://schemas.microsoft.com/office/drawing/2014/main" id="{69FDA356-061C-4DFD-AD8A-79640CD475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68" y="2419"/>
                            <a:ext cx="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6" name="Rectangle 448">
                            <a:extLst>
                              <a:ext uri="{FF2B5EF4-FFF2-40B4-BE49-F238E27FC236}">
                                <a16:creationId xmlns:a16="http://schemas.microsoft.com/office/drawing/2014/main" id="{3AA8299B-192D-4567-BEC5-CEFDA247F44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6" y="236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17" name="Rectangle 449">
                            <a:extLst>
                              <a:ext uri="{FF2B5EF4-FFF2-40B4-BE49-F238E27FC236}">
                                <a16:creationId xmlns:a16="http://schemas.microsoft.com/office/drawing/2014/main" id="{15360ACF-9253-4020-ADA2-E15CF6226D5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1" y="2361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8" name="Rectangle 450">
                            <a:extLst>
                              <a:ext uri="{FF2B5EF4-FFF2-40B4-BE49-F238E27FC236}">
                                <a16:creationId xmlns:a16="http://schemas.microsoft.com/office/drawing/2014/main" id="{83512DFD-13B0-4E61-907F-DCB8FEA6F10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8" y="2367"/>
                            <a:ext cx="9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9" name="Line 451">
                            <a:extLst>
                              <a:ext uri="{FF2B5EF4-FFF2-40B4-BE49-F238E27FC236}">
                                <a16:creationId xmlns:a16="http://schemas.microsoft.com/office/drawing/2014/main" id="{7D30DE86-5349-498F-BF8F-EF9402E79ED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37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20" name="Rectangle 452">
                            <a:extLst>
                              <a:ext uri="{FF2B5EF4-FFF2-40B4-BE49-F238E27FC236}">
                                <a16:creationId xmlns:a16="http://schemas.microsoft.com/office/drawing/2014/main" id="{72E40866-BCAC-4BAD-AFC8-352B294F09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6" y="238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21" name="Rectangle 453">
                            <a:extLst>
                              <a:ext uri="{FF2B5EF4-FFF2-40B4-BE49-F238E27FC236}">
                                <a16:creationId xmlns:a16="http://schemas.microsoft.com/office/drawing/2014/main" id="{42F21F97-A155-47F1-83E9-70FEBAA6FF8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4" y="2381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2" name="Rectangle 454">
                            <a:extLst>
                              <a:ext uri="{FF2B5EF4-FFF2-40B4-BE49-F238E27FC236}">
                                <a16:creationId xmlns:a16="http://schemas.microsoft.com/office/drawing/2014/main" id="{79C1E942-3BE6-4DE5-8CD1-A381DB08506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5" y="2387"/>
                            <a:ext cx="6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3" name="Rectangle 455">
                            <a:extLst>
                              <a:ext uri="{FF2B5EF4-FFF2-40B4-BE49-F238E27FC236}">
                                <a16:creationId xmlns:a16="http://schemas.microsoft.com/office/drawing/2014/main" id="{DCD8B2A8-176B-4046-B375-C4108FEB20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9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24" name="Rectangle 456">
                            <a:extLst>
                              <a:ext uri="{FF2B5EF4-FFF2-40B4-BE49-F238E27FC236}">
                                <a16:creationId xmlns:a16="http://schemas.microsoft.com/office/drawing/2014/main" id="{8AAD443B-F59B-4661-8A31-8E2373DEE16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4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5" name="Rectangle 457">
                            <a:extLst>
                              <a:ext uri="{FF2B5EF4-FFF2-40B4-BE49-F238E27FC236}">
                                <a16:creationId xmlns:a16="http://schemas.microsoft.com/office/drawing/2014/main" id="{73DDCC48-1233-4426-B94F-8AE079B0C4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1" y="2411"/>
                            <a:ext cx="4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6" name="Rectangle 458">
                            <a:extLst>
                              <a:ext uri="{FF2B5EF4-FFF2-40B4-BE49-F238E27FC236}">
                                <a16:creationId xmlns:a16="http://schemas.microsoft.com/office/drawing/2014/main" id="{F9E3AB6A-6BC3-4FBF-B5D7-02790CAE8AA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4" y="241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7" name="Rectangle 459">
                            <a:extLst>
                              <a:ext uri="{FF2B5EF4-FFF2-40B4-BE49-F238E27FC236}">
                                <a16:creationId xmlns:a16="http://schemas.microsoft.com/office/drawing/2014/main" id="{D748ACCC-77A2-4761-878E-061B9D008E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5" y="2422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8" name="Line 460">
                            <a:extLst>
                              <a:ext uri="{FF2B5EF4-FFF2-40B4-BE49-F238E27FC236}">
                                <a16:creationId xmlns:a16="http://schemas.microsoft.com/office/drawing/2014/main" id="{1D4A1B0A-3A06-476E-B8B2-CC0CC16540F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39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48" name="Line 461">
                            <a:extLst>
                              <a:ext uri="{FF2B5EF4-FFF2-40B4-BE49-F238E27FC236}">
                                <a16:creationId xmlns:a16="http://schemas.microsoft.com/office/drawing/2014/main" id="{A108B8C4-CC7B-424B-AD4E-B2B4D5862BC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3" y="2399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49" name="Line 462">
                            <a:extLst>
                              <a:ext uri="{FF2B5EF4-FFF2-40B4-BE49-F238E27FC236}">
                                <a16:creationId xmlns:a16="http://schemas.microsoft.com/office/drawing/2014/main" id="{E112880B-5604-4580-A13D-DD3307D6924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3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50" name="Line 463">
                            <a:extLst>
                              <a:ext uri="{FF2B5EF4-FFF2-40B4-BE49-F238E27FC236}">
                                <a16:creationId xmlns:a16="http://schemas.microsoft.com/office/drawing/2014/main" id="{213EE8AF-B3DC-4042-B401-A9BAA256CB4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51" name="Line 464">
                            <a:extLst>
                              <a:ext uri="{FF2B5EF4-FFF2-40B4-BE49-F238E27FC236}">
                                <a16:creationId xmlns:a16="http://schemas.microsoft.com/office/drawing/2014/main" id="{3ADD71D4-BA3C-4B05-BEC9-14A5143432B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51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52" name="Rectangle 465">
                            <a:extLst>
                              <a:ext uri="{FF2B5EF4-FFF2-40B4-BE49-F238E27FC236}">
                                <a16:creationId xmlns:a16="http://schemas.microsoft.com/office/drawing/2014/main" id="{476761FF-EB46-45FB-8BB3-2CAB1C090ED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9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53" name="Rectangle 466">
                            <a:extLst>
                              <a:ext uri="{FF2B5EF4-FFF2-40B4-BE49-F238E27FC236}">
                                <a16:creationId xmlns:a16="http://schemas.microsoft.com/office/drawing/2014/main" id="{0F0999DB-9062-4343-87FB-449D3078AD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4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4" name="Rectangle 467">
                            <a:extLst>
                              <a:ext uri="{FF2B5EF4-FFF2-40B4-BE49-F238E27FC236}">
                                <a16:creationId xmlns:a16="http://schemas.microsoft.com/office/drawing/2014/main" id="{11CE3228-2E7F-48DE-AEA1-278EB6F958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6" y="2411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5" name="Rectangle 468">
                            <a:extLst>
                              <a:ext uri="{FF2B5EF4-FFF2-40B4-BE49-F238E27FC236}">
                                <a16:creationId xmlns:a16="http://schemas.microsoft.com/office/drawing/2014/main" id="{F4E465F5-6050-4D5C-AD86-37FC1B7E46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8" y="2416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6" name="Rectangle 469">
                            <a:extLst>
                              <a:ext uri="{FF2B5EF4-FFF2-40B4-BE49-F238E27FC236}">
                                <a16:creationId xmlns:a16="http://schemas.microsoft.com/office/drawing/2014/main" id="{CEB9C546-E3B0-4BAD-A32E-54D33BA3546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6" y="2422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7" name="Rectangle 470">
                            <a:extLst>
                              <a:ext uri="{FF2B5EF4-FFF2-40B4-BE49-F238E27FC236}">
                                <a16:creationId xmlns:a16="http://schemas.microsoft.com/office/drawing/2014/main" id="{0D43D2F4-E10B-478A-A190-88C01B2364F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39" y="2404"/>
                            <a:ext cx="20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58" name="Rectangle 471">
                            <a:extLst>
                              <a:ext uri="{FF2B5EF4-FFF2-40B4-BE49-F238E27FC236}">
                                <a16:creationId xmlns:a16="http://schemas.microsoft.com/office/drawing/2014/main" id="{11AA63F6-BB6D-4C1E-AA0B-C558D47FBA2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5" y="2405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9" name="Rectangle 472">
                            <a:extLst>
                              <a:ext uri="{FF2B5EF4-FFF2-40B4-BE49-F238E27FC236}">
                                <a16:creationId xmlns:a16="http://schemas.microsoft.com/office/drawing/2014/main" id="{DC873698-99D4-436D-A8DF-051A6A8D84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8" y="2411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0" name="Rectangle 473">
                            <a:extLst>
                              <a:ext uri="{FF2B5EF4-FFF2-40B4-BE49-F238E27FC236}">
                                <a16:creationId xmlns:a16="http://schemas.microsoft.com/office/drawing/2014/main" id="{094A8297-B894-495D-AA37-A23445799F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7" y="241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1" name="Rectangle 474">
                            <a:extLst>
                              <a:ext uri="{FF2B5EF4-FFF2-40B4-BE49-F238E27FC236}">
                                <a16:creationId xmlns:a16="http://schemas.microsoft.com/office/drawing/2014/main" id="{31CDA517-9F92-4C71-841C-5F9D5C2A057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1" y="2421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2" name="Line 475">
                            <a:extLst>
                              <a:ext uri="{FF2B5EF4-FFF2-40B4-BE49-F238E27FC236}">
                                <a16:creationId xmlns:a16="http://schemas.microsoft.com/office/drawing/2014/main" id="{429648D3-2C87-40C0-BDE0-3C40ECA4C0F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3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3" name="Line 476">
                            <a:extLst>
                              <a:ext uri="{FF2B5EF4-FFF2-40B4-BE49-F238E27FC236}">
                                <a16:creationId xmlns:a16="http://schemas.microsoft.com/office/drawing/2014/main" id="{DEE5D676-C235-4C9E-B7B5-B4D50F8BEB1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4" name="Line 477">
                            <a:extLst>
                              <a:ext uri="{FF2B5EF4-FFF2-40B4-BE49-F238E27FC236}">
                                <a16:creationId xmlns:a16="http://schemas.microsoft.com/office/drawing/2014/main" id="{470248F3-9453-4978-BED1-84CD1E48782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51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5" name="Line 478">
                            <a:extLst>
                              <a:ext uri="{FF2B5EF4-FFF2-40B4-BE49-F238E27FC236}">
                                <a16:creationId xmlns:a16="http://schemas.microsoft.com/office/drawing/2014/main" id="{7C27ED0F-8394-4549-8116-8ED2413ECDB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3" y="2435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6" name="Line 479">
                            <a:extLst>
                              <a:ext uri="{FF2B5EF4-FFF2-40B4-BE49-F238E27FC236}">
                                <a16:creationId xmlns:a16="http://schemas.microsoft.com/office/drawing/2014/main" id="{BE12E80C-A62C-446A-82FA-BCB824A4ECD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43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7" name="Rectangle 480">
                            <a:extLst>
                              <a:ext uri="{FF2B5EF4-FFF2-40B4-BE49-F238E27FC236}">
                                <a16:creationId xmlns:a16="http://schemas.microsoft.com/office/drawing/2014/main" id="{D2BBE9C0-4333-43DB-A364-EE63E7E67E6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6" y="244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8" name="Rectangle 481">
                            <a:extLst>
                              <a:ext uri="{FF2B5EF4-FFF2-40B4-BE49-F238E27FC236}">
                                <a16:creationId xmlns:a16="http://schemas.microsoft.com/office/drawing/2014/main" id="{B9419A6F-C310-4BCE-9A2C-0858A563554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3" y="2443"/>
                            <a:ext cx="7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9" name="Rectangle 482">
                            <a:extLst>
                              <a:ext uri="{FF2B5EF4-FFF2-40B4-BE49-F238E27FC236}">
                                <a16:creationId xmlns:a16="http://schemas.microsoft.com/office/drawing/2014/main" id="{D1613FE6-EF87-4642-8A72-785F6F7D076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9" y="2448"/>
                            <a:ext cx="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70" name="Line 483">
                            <a:extLst>
                              <a:ext uri="{FF2B5EF4-FFF2-40B4-BE49-F238E27FC236}">
                                <a16:creationId xmlns:a16="http://schemas.microsoft.com/office/drawing/2014/main" id="{F61FCA23-61C3-47D0-9CC8-5E02B840FA5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44" y="2386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71" name="Line 484">
                            <a:extLst>
                              <a:ext uri="{FF2B5EF4-FFF2-40B4-BE49-F238E27FC236}">
                                <a16:creationId xmlns:a16="http://schemas.microsoft.com/office/drawing/2014/main" id="{AF2D2908-A7EE-421F-B486-D0B04B71CC4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69" y="2386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0" name="Line 485">
                            <a:extLst>
                              <a:ext uri="{FF2B5EF4-FFF2-40B4-BE49-F238E27FC236}">
                                <a16:creationId xmlns:a16="http://schemas.microsoft.com/office/drawing/2014/main" id="{947486B2-E1E3-4840-8FB6-BE4B7EA9AB9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44" y="2450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1" name="Line 486">
                            <a:extLst>
                              <a:ext uri="{FF2B5EF4-FFF2-40B4-BE49-F238E27FC236}">
                                <a16:creationId xmlns:a16="http://schemas.microsoft.com/office/drawing/2014/main" id="{6EBDE778-D83D-4506-B122-6D1EF596BDE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45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2" name="Rectangle 487">
                            <a:extLst>
                              <a:ext uri="{FF2B5EF4-FFF2-40B4-BE49-F238E27FC236}">
                                <a16:creationId xmlns:a16="http://schemas.microsoft.com/office/drawing/2014/main" id="{7C640E42-8CC9-4FB3-A21E-137094420A4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6" y="246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3" name="Rectangle 488">
                            <a:extLst>
                              <a:ext uri="{FF2B5EF4-FFF2-40B4-BE49-F238E27FC236}">
                                <a16:creationId xmlns:a16="http://schemas.microsoft.com/office/drawing/2014/main" id="{1C9C862F-F56A-4110-A285-1B91B00E05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1" y="2463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44" name="Rectangle 489">
                            <a:extLst>
                              <a:ext uri="{FF2B5EF4-FFF2-40B4-BE49-F238E27FC236}">
                                <a16:creationId xmlns:a16="http://schemas.microsoft.com/office/drawing/2014/main" id="{F82A1B95-CD8F-45B6-A255-143316F9A24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4" y="2468"/>
                            <a:ext cx="7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45" name="Line 490">
                            <a:extLst>
                              <a:ext uri="{FF2B5EF4-FFF2-40B4-BE49-F238E27FC236}">
                                <a16:creationId xmlns:a16="http://schemas.microsoft.com/office/drawing/2014/main" id="{A586442F-3CF5-4F44-9A40-14A7E19A546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4" y="2450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6" name="Line 491">
                            <a:extLst>
                              <a:ext uri="{FF2B5EF4-FFF2-40B4-BE49-F238E27FC236}">
                                <a16:creationId xmlns:a16="http://schemas.microsoft.com/office/drawing/2014/main" id="{CC8822D2-D727-4FE8-8887-E411EF91C21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4" y="2450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7" name="Line 492">
                            <a:extLst>
                              <a:ext uri="{FF2B5EF4-FFF2-40B4-BE49-F238E27FC236}">
                                <a16:creationId xmlns:a16="http://schemas.microsoft.com/office/drawing/2014/main" id="{133A5902-0E75-4914-8988-8DF33E2B622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4" y="2483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8" name="Rectangle 493">
                            <a:extLst>
                              <a:ext uri="{FF2B5EF4-FFF2-40B4-BE49-F238E27FC236}">
                                <a16:creationId xmlns:a16="http://schemas.microsoft.com/office/drawing/2014/main" id="{8DF513F3-15EB-4043-8623-537211FDB27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2" y="2477"/>
                            <a:ext cx="34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9" name="Rectangle 494">
                            <a:extLst>
                              <a:ext uri="{FF2B5EF4-FFF2-40B4-BE49-F238E27FC236}">
                                <a16:creationId xmlns:a16="http://schemas.microsoft.com/office/drawing/2014/main" id="{A193FD4E-634D-47F4-8AB0-B9641EBB7E0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7" y="2478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0" name="Rectangle 495">
                            <a:extLst>
                              <a:ext uri="{FF2B5EF4-FFF2-40B4-BE49-F238E27FC236}">
                                <a16:creationId xmlns:a16="http://schemas.microsoft.com/office/drawing/2014/main" id="{1A7E32FF-B54C-41D9-BE7C-486E80B122F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6" y="2484"/>
                            <a:ext cx="6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1" name="Rectangle 496">
                            <a:extLst>
                              <a:ext uri="{FF2B5EF4-FFF2-40B4-BE49-F238E27FC236}">
                                <a16:creationId xmlns:a16="http://schemas.microsoft.com/office/drawing/2014/main" id="{DEC2D7B2-D2B2-4033-9D30-EE22224C2A4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8" y="2489"/>
                            <a:ext cx="5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2" name="Rectangle 497">
                            <a:extLst>
                              <a:ext uri="{FF2B5EF4-FFF2-40B4-BE49-F238E27FC236}">
                                <a16:creationId xmlns:a16="http://schemas.microsoft.com/office/drawing/2014/main" id="{22CDBC46-5A95-4370-B72B-2E76F549028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7" y="249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3" name="Rectangle 498">
                            <a:extLst>
                              <a:ext uri="{FF2B5EF4-FFF2-40B4-BE49-F238E27FC236}">
                                <a16:creationId xmlns:a16="http://schemas.microsoft.com/office/drawing/2014/main" id="{5013933B-DA9F-4697-A150-2ABF4D45AA9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01" y="2345"/>
                            <a:ext cx="171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54" name="Rectangle 499">
                            <a:extLst>
                              <a:ext uri="{FF2B5EF4-FFF2-40B4-BE49-F238E27FC236}">
                                <a16:creationId xmlns:a16="http://schemas.microsoft.com/office/drawing/2014/main" id="{7057A019-44C4-4AE0-BCD3-0B61B9D2874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03" y="2345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5" name="Rectangle 500">
                            <a:extLst>
                              <a:ext uri="{FF2B5EF4-FFF2-40B4-BE49-F238E27FC236}">
                                <a16:creationId xmlns:a16="http://schemas.microsoft.com/office/drawing/2014/main" id="{04A3EBA5-7C8F-4B13-B4EC-E3570DCEB8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0" y="2345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6" name="Rectangle 501">
                            <a:extLst>
                              <a:ext uri="{FF2B5EF4-FFF2-40B4-BE49-F238E27FC236}">
                                <a16:creationId xmlns:a16="http://schemas.microsoft.com/office/drawing/2014/main" id="{1AA5A915-EB7E-494B-982D-437D4219C0F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2" y="2345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7" name="Rectangle 502">
                            <a:extLst>
                              <a:ext uri="{FF2B5EF4-FFF2-40B4-BE49-F238E27FC236}">
                                <a16:creationId xmlns:a16="http://schemas.microsoft.com/office/drawing/2014/main" id="{D6FB83BA-6C6E-4C06-9F66-035864A63ED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5" y="234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8" name="Rectangle 503">
                            <a:extLst>
                              <a:ext uri="{FF2B5EF4-FFF2-40B4-BE49-F238E27FC236}">
                                <a16:creationId xmlns:a16="http://schemas.microsoft.com/office/drawing/2014/main" id="{873373CB-927B-434E-B88C-E9FFF04386D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2" y="2351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5" name="Group 605">
                          <a:extLst>
                            <a:ext uri="{FF2B5EF4-FFF2-40B4-BE49-F238E27FC236}">
                              <a16:creationId xmlns:a16="http://schemas.microsoft.com/office/drawing/2014/main" id="{6FFBE187-28E6-4787-8DCF-10AAD27A68A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90" y="2675"/>
                          <a:ext cx="190" cy="199"/>
                          <a:chOff x="3490" y="2675"/>
                          <a:chExt cx="190" cy="199"/>
                        </a:xfrm>
                      </p:grpSpPr>
                      <p:sp>
                        <p:nvSpPr>
                          <p:cNvPr id="2187" name="Rectangle 505">
                            <a:extLst>
                              <a:ext uri="{FF2B5EF4-FFF2-40B4-BE49-F238E27FC236}">
                                <a16:creationId xmlns:a16="http://schemas.microsoft.com/office/drawing/2014/main" id="{2ADB4932-25E0-4877-B82D-16A2E6CF2E3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0" y="2675"/>
                            <a:ext cx="181" cy="19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530" name="Picture 506">
                            <a:extLst>
                              <a:ext uri="{FF2B5EF4-FFF2-40B4-BE49-F238E27FC236}">
                                <a16:creationId xmlns:a16="http://schemas.microsoft.com/office/drawing/2014/main" id="{62307800-2DAF-41C2-A753-E8B5D9C68E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0" y="2675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1" name="Picture 507">
                            <a:extLst>
                              <a:ext uri="{FF2B5EF4-FFF2-40B4-BE49-F238E27FC236}">
                                <a16:creationId xmlns:a16="http://schemas.microsoft.com/office/drawing/2014/main" id="{1E477C37-8F4F-4132-9C4D-1764F6732A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2" y="2675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2" name="Picture 508">
                            <a:extLst>
                              <a:ext uri="{FF2B5EF4-FFF2-40B4-BE49-F238E27FC236}">
                                <a16:creationId xmlns:a16="http://schemas.microsoft.com/office/drawing/2014/main" id="{1D31307C-F996-4E72-A2D5-B52BFA616B7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4" y="2675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3" name="Picture 509">
                            <a:extLst>
                              <a:ext uri="{FF2B5EF4-FFF2-40B4-BE49-F238E27FC236}">
                                <a16:creationId xmlns:a16="http://schemas.microsoft.com/office/drawing/2014/main" id="{94225472-617E-407D-AFB5-9B0364DF1FC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7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4" name="Picture 510">
                            <a:extLst>
                              <a:ext uri="{FF2B5EF4-FFF2-40B4-BE49-F238E27FC236}">
                                <a16:creationId xmlns:a16="http://schemas.microsoft.com/office/drawing/2014/main" id="{49487EF9-33A7-4F83-A557-3144AAD8E85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7" y="2675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5" name="Picture 511">
                            <a:extLst>
                              <a:ext uri="{FF2B5EF4-FFF2-40B4-BE49-F238E27FC236}">
                                <a16:creationId xmlns:a16="http://schemas.microsoft.com/office/drawing/2014/main" id="{9E5C0AD8-7819-4354-9CB2-47D5030FA57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6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6" name="Picture 512">
                            <a:extLst>
                              <a:ext uri="{FF2B5EF4-FFF2-40B4-BE49-F238E27FC236}">
                                <a16:creationId xmlns:a16="http://schemas.microsoft.com/office/drawing/2014/main" id="{B290FFD9-9882-4ACD-AFE8-AE109E144FC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5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7" name="Picture 513">
                            <a:extLst>
                              <a:ext uri="{FF2B5EF4-FFF2-40B4-BE49-F238E27FC236}">
                                <a16:creationId xmlns:a16="http://schemas.microsoft.com/office/drawing/2014/main" id="{434D8C2A-65A6-4C92-988F-9FAF984403E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4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8" name="Picture 514">
                            <a:extLst>
                              <a:ext uri="{FF2B5EF4-FFF2-40B4-BE49-F238E27FC236}">
                                <a16:creationId xmlns:a16="http://schemas.microsoft.com/office/drawing/2014/main" id="{EE4C493A-47AC-4FD6-BA8D-9E35F58C89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3" y="2675"/>
                            <a:ext cx="1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9" name="Picture 515">
                            <a:extLst>
                              <a:ext uri="{FF2B5EF4-FFF2-40B4-BE49-F238E27FC236}">
                                <a16:creationId xmlns:a16="http://schemas.microsoft.com/office/drawing/2014/main" id="{9537B038-CFC8-4126-B55E-0EBC91AA45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4" y="2675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0" name="Picture 516">
                            <a:extLst>
                              <a:ext uri="{FF2B5EF4-FFF2-40B4-BE49-F238E27FC236}">
                                <a16:creationId xmlns:a16="http://schemas.microsoft.com/office/drawing/2014/main" id="{8430E698-9387-4EEF-A123-79C3C96C42A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3" y="2675"/>
                            <a:ext cx="7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1" name="Picture 517">
                            <a:extLst>
                              <a:ext uri="{FF2B5EF4-FFF2-40B4-BE49-F238E27FC236}">
                                <a16:creationId xmlns:a16="http://schemas.microsoft.com/office/drawing/2014/main" id="{3D77C49F-2963-4AF8-B977-F3095D4581F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0" y="2675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2" name="Picture 518">
                            <a:extLst>
                              <a:ext uri="{FF2B5EF4-FFF2-40B4-BE49-F238E27FC236}">
                                <a16:creationId xmlns:a16="http://schemas.microsoft.com/office/drawing/2014/main" id="{3ABCF25A-D896-4E7E-B8C9-6CF76A5A160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4" y="2675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3" name="Picture 519">
                            <a:extLst>
                              <a:ext uri="{FF2B5EF4-FFF2-40B4-BE49-F238E27FC236}">
                                <a16:creationId xmlns:a16="http://schemas.microsoft.com/office/drawing/2014/main" id="{CEC6CDAE-DBD7-482D-81C7-028237A1D3D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7" y="2675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4" name="Picture 520">
                            <a:extLst>
                              <a:ext uri="{FF2B5EF4-FFF2-40B4-BE49-F238E27FC236}">
                                <a16:creationId xmlns:a16="http://schemas.microsoft.com/office/drawing/2014/main" id="{9969A003-577D-46E1-8A8F-84AC18010D7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1" y="2675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5" name="Picture 521">
                            <a:extLst>
                              <a:ext uri="{FF2B5EF4-FFF2-40B4-BE49-F238E27FC236}">
                                <a16:creationId xmlns:a16="http://schemas.microsoft.com/office/drawing/2014/main" id="{332B2A43-32FF-4E27-9AEA-A58AE2ACEBA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3" y="2675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6" name="Picture 522">
                            <a:extLst>
                              <a:ext uri="{FF2B5EF4-FFF2-40B4-BE49-F238E27FC236}">
                                <a16:creationId xmlns:a16="http://schemas.microsoft.com/office/drawing/2014/main" id="{D9CE0D46-B867-4FB9-8DC3-B21821F0C5D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6" y="2675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7" name="Picture 523">
                            <a:extLst>
                              <a:ext uri="{FF2B5EF4-FFF2-40B4-BE49-F238E27FC236}">
                                <a16:creationId xmlns:a16="http://schemas.microsoft.com/office/drawing/2014/main" id="{1FED4ADB-C487-42D1-BBCD-AAE4E90826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9" y="2675"/>
                            <a:ext cx="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8" name="Picture 524">
                            <a:extLst>
                              <a:ext uri="{FF2B5EF4-FFF2-40B4-BE49-F238E27FC236}">
                                <a16:creationId xmlns:a16="http://schemas.microsoft.com/office/drawing/2014/main" id="{88254D2E-7632-43A1-9394-6E1BA024D87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6" y="2675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188" name="Rectangle 525">
                            <a:extLst>
                              <a:ext uri="{FF2B5EF4-FFF2-40B4-BE49-F238E27FC236}">
                                <a16:creationId xmlns:a16="http://schemas.microsoft.com/office/drawing/2014/main" id="{158E6ED0-9CC0-4933-B1B6-CE292AC511F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5" y="2732"/>
                            <a:ext cx="51" cy="52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89" name="Rectangle 526">
                            <a:extLst>
                              <a:ext uri="{FF2B5EF4-FFF2-40B4-BE49-F238E27FC236}">
                                <a16:creationId xmlns:a16="http://schemas.microsoft.com/office/drawing/2014/main" id="{73C5AE33-C5BC-4A66-B8D7-1465DB8677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40"/>
                            <a:ext cx="5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0" name="Rectangle 527">
                            <a:extLst>
                              <a:ext uri="{FF2B5EF4-FFF2-40B4-BE49-F238E27FC236}">
                                <a16:creationId xmlns:a16="http://schemas.microsoft.com/office/drawing/2014/main" id="{1C72397A-4782-49C7-92CC-27C05B9B864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9" y="2740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1" name="Rectangle 528">
                            <a:extLst>
                              <a:ext uri="{FF2B5EF4-FFF2-40B4-BE49-F238E27FC236}">
                                <a16:creationId xmlns:a16="http://schemas.microsoft.com/office/drawing/2014/main" id="{49179783-6C26-4457-9E0B-E25E187B3CA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45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2" name="Rectangle 529">
                            <a:extLst>
                              <a:ext uri="{FF2B5EF4-FFF2-40B4-BE49-F238E27FC236}">
                                <a16:creationId xmlns:a16="http://schemas.microsoft.com/office/drawing/2014/main" id="{4F065081-D76F-4AC3-B486-198A422A641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3" y="2745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3" name="Rectangle 530">
                            <a:extLst>
                              <a:ext uri="{FF2B5EF4-FFF2-40B4-BE49-F238E27FC236}">
                                <a16:creationId xmlns:a16="http://schemas.microsoft.com/office/drawing/2014/main" id="{09E0AD16-3693-46B2-9382-5398FC14F50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0" y="2745"/>
                            <a:ext cx="3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4" name="Rectangle 531">
                            <a:extLst>
                              <a:ext uri="{FF2B5EF4-FFF2-40B4-BE49-F238E27FC236}">
                                <a16:creationId xmlns:a16="http://schemas.microsoft.com/office/drawing/2014/main" id="{DE1814A2-D1C5-4BB4-9F68-9D397BE379B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50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5" name="Rectangle 532">
                            <a:extLst>
                              <a:ext uri="{FF2B5EF4-FFF2-40B4-BE49-F238E27FC236}">
                                <a16:creationId xmlns:a16="http://schemas.microsoft.com/office/drawing/2014/main" id="{925E2ED7-1449-4250-B8C6-8F591050E2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7" y="2750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6" name="Rectangle 533">
                            <a:extLst>
                              <a:ext uri="{FF2B5EF4-FFF2-40B4-BE49-F238E27FC236}">
                                <a16:creationId xmlns:a16="http://schemas.microsoft.com/office/drawing/2014/main" id="{534A7C43-9C30-4D3B-941F-0E385D95B47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2" y="2750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7" name="Rectangle 534">
                            <a:extLst>
                              <a:ext uri="{FF2B5EF4-FFF2-40B4-BE49-F238E27FC236}">
                                <a16:creationId xmlns:a16="http://schemas.microsoft.com/office/drawing/2014/main" id="{2227F25F-A40B-4855-BB08-266B5A3029C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8" y="2750"/>
                            <a:ext cx="1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8" name="Rectangle 535">
                            <a:extLst>
                              <a:ext uri="{FF2B5EF4-FFF2-40B4-BE49-F238E27FC236}">
                                <a16:creationId xmlns:a16="http://schemas.microsoft.com/office/drawing/2014/main" id="{3C473526-97E0-4B8C-92E1-CB9649BE8A5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56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9" name="Rectangle 536">
                            <a:extLst>
                              <a:ext uri="{FF2B5EF4-FFF2-40B4-BE49-F238E27FC236}">
                                <a16:creationId xmlns:a16="http://schemas.microsoft.com/office/drawing/2014/main" id="{15CD605A-87B1-47FA-8726-9BA422C0CD7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1" y="2756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0" name="Rectangle 537">
                            <a:extLst>
                              <a:ext uri="{FF2B5EF4-FFF2-40B4-BE49-F238E27FC236}">
                                <a16:creationId xmlns:a16="http://schemas.microsoft.com/office/drawing/2014/main" id="{8AB641C6-F953-4484-A085-83F08D963AC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7" y="275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1" name="Rectangle 538">
                            <a:extLst>
                              <a:ext uri="{FF2B5EF4-FFF2-40B4-BE49-F238E27FC236}">
                                <a16:creationId xmlns:a16="http://schemas.microsoft.com/office/drawing/2014/main" id="{B28E196C-2A04-4731-A32D-9C95E99FB8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6" y="2756"/>
                            <a:ext cx="1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2" name="Rectangle 539">
                            <a:extLst>
                              <a:ext uri="{FF2B5EF4-FFF2-40B4-BE49-F238E27FC236}">
                                <a16:creationId xmlns:a16="http://schemas.microsoft.com/office/drawing/2014/main" id="{3BCDAC15-0D5A-477A-850D-60D78134CF6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61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3" name="Rectangle 540">
                            <a:extLst>
                              <a:ext uri="{FF2B5EF4-FFF2-40B4-BE49-F238E27FC236}">
                                <a16:creationId xmlns:a16="http://schemas.microsoft.com/office/drawing/2014/main" id="{5D9417C1-5DFA-4B70-9236-14F426E594E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3" y="2761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4" name="Rectangle 541">
                            <a:extLst>
                              <a:ext uri="{FF2B5EF4-FFF2-40B4-BE49-F238E27FC236}">
                                <a16:creationId xmlns:a16="http://schemas.microsoft.com/office/drawing/2014/main" id="{066483EC-A263-4285-8F22-823AA107516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66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5" name="Rectangle 542">
                            <a:extLst>
                              <a:ext uri="{FF2B5EF4-FFF2-40B4-BE49-F238E27FC236}">
                                <a16:creationId xmlns:a16="http://schemas.microsoft.com/office/drawing/2014/main" id="{1C35191A-1425-4865-9A4B-1CFAAB85C90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8" y="2766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6" name="Rectangle 543">
                            <a:extLst>
                              <a:ext uri="{FF2B5EF4-FFF2-40B4-BE49-F238E27FC236}">
                                <a16:creationId xmlns:a16="http://schemas.microsoft.com/office/drawing/2014/main" id="{E0B5D0A4-2569-454B-8DC4-430EB35C4D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9" y="2766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7" name="Rectangle 544">
                            <a:extLst>
                              <a:ext uri="{FF2B5EF4-FFF2-40B4-BE49-F238E27FC236}">
                                <a16:creationId xmlns:a16="http://schemas.microsoft.com/office/drawing/2014/main" id="{2C232BE9-D019-4006-80E0-3C9FE861B0B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71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4" name="Rectangle 545">
                            <a:extLst>
                              <a:ext uri="{FF2B5EF4-FFF2-40B4-BE49-F238E27FC236}">
                                <a16:creationId xmlns:a16="http://schemas.microsoft.com/office/drawing/2014/main" id="{8FAF11E4-D78D-47DA-9A4C-7DD1865272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2" y="2771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5" name="Rectangle 546">
                            <a:extLst>
                              <a:ext uri="{FF2B5EF4-FFF2-40B4-BE49-F238E27FC236}">
                                <a16:creationId xmlns:a16="http://schemas.microsoft.com/office/drawing/2014/main" id="{13A23547-3B00-4EED-A216-78021BB902C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77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6" name="Rectangle 547">
                            <a:extLst>
                              <a:ext uri="{FF2B5EF4-FFF2-40B4-BE49-F238E27FC236}">
                                <a16:creationId xmlns:a16="http://schemas.microsoft.com/office/drawing/2014/main" id="{2760A782-4E8C-41AA-ABD3-27B45123EF5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3" y="2777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7" name="Rectangle 548">
                            <a:extLst>
                              <a:ext uri="{FF2B5EF4-FFF2-40B4-BE49-F238E27FC236}">
                                <a16:creationId xmlns:a16="http://schemas.microsoft.com/office/drawing/2014/main" id="{50CDB294-6CDC-454F-99B8-9114A3AAD44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7" y="2777"/>
                            <a:ext cx="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8" name="Rectangle 549">
                            <a:extLst>
                              <a:ext uri="{FF2B5EF4-FFF2-40B4-BE49-F238E27FC236}">
                                <a16:creationId xmlns:a16="http://schemas.microsoft.com/office/drawing/2014/main" id="{D8B0B3F6-C475-40A0-B74C-B3C929928F1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5" y="2717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09" name="Rectangle 550">
                            <a:extLst>
                              <a:ext uri="{FF2B5EF4-FFF2-40B4-BE49-F238E27FC236}">
                                <a16:creationId xmlns:a16="http://schemas.microsoft.com/office/drawing/2014/main" id="{EC3F2367-1F93-4973-99FA-3D95EB4ADFD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0" y="2719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0" name="Rectangle 551">
                            <a:extLst>
                              <a:ext uri="{FF2B5EF4-FFF2-40B4-BE49-F238E27FC236}">
                                <a16:creationId xmlns:a16="http://schemas.microsoft.com/office/drawing/2014/main" id="{2863FE68-50E7-4E8E-8E60-30B43BEEC42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7" y="2724"/>
                            <a:ext cx="9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1" name="Line 552">
                            <a:extLst>
                              <a:ext uri="{FF2B5EF4-FFF2-40B4-BE49-F238E27FC236}">
                                <a16:creationId xmlns:a16="http://schemas.microsoft.com/office/drawing/2014/main" id="{8B972EF6-470D-4055-B663-8414F52F9F9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73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12" name="Rectangle 553">
                            <a:extLst>
                              <a:ext uri="{FF2B5EF4-FFF2-40B4-BE49-F238E27FC236}">
                                <a16:creationId xmlns:a16="http://schemas.microsoft.com/office/drawing/2014/main" id="{380C2193-C51A-4444-8F22-E7E13804EE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5" y="2737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13" name="Rectangle 554">
                            <a:extLst>
                              <a:ext uri="{FF2B5EF4-FFF2-40B4-BE49-F238E27FC236}">
                                <a16:creationId xmlns:a16="http://schemas.microsoft.com/office/drawing/2014/main" id="{3D18742B-A1C2-4437-88B8-863699849E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3" y="2739"/>
                            <a:ext cx="7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4" name="Rectangle 555">
                            <a:extLst>
                              <a:ext uri="{FF2B5EF4-FFF2-40B4-BE49-F238E27FC236}">
                                <a16:creationId xmlns:a16="http://schemas.microsoft.com/office/drawing/2014/main" id="{DEB44505-38BA-4195-9B4B-7552A6ADB4A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4" y="2744"/>
                            <a:ext cx="6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5" name="Rectangle 556">
                            <a:extLst>
                              <a:ext uri="{FF2B5EF4-FFF2-40B4-BE49-F238E27FC236}">
                                <a16:creationId xmlns:a16="http://schemas.microsoft.com/office/drawing/2014/main" id="{B979B93F-10C8-4E08-B10F-BA94AFF11A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8" y="2761"/>
                            <a:ext cx="18" cy="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16" name="Rectangle 557">
                            <a:extLst>
                              <a:ext uri="{FF2B5EF4-FFF2-40B4-BE49-F238E27FC236}">
                                <a16:creationId xmlns:a16="http://schemas.microsoft.com/office/drawing/2014/main" id="{4D633BEF-CE3D-4C40-9BC0-D50A5FF4A4C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3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7" name="Rectangle 558">
                            <a:extLst>
                              <a:ext uri="{FF2B5EF4-FFF2-40B4-BE49-F238E27FC236}">
                                <a16:creationId xmlns:a16="http://schemas.microsoft.com/office/drawing/2014/main" id="{728107DA-D126-4DF2-A695-94BF39C2EAE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0" y="2769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8" name="Rectangle 559">
                            <a:extLst>
                              <a:ext uri="{FF2B5EF4-FFF2-40B4-BE49-F238E27FC236}">
                                <a16:creationId xmlns:a16="http://schemas.microsoft.com/office/drawing/2014/main" id="{42304DF3-407C-4B54-8B8E-21969031F29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3" y="2774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9" name="Rectangle 560">
                            <a:extLst>
                              <a:ext uri="{FF2B5EF4-FFF2-40B4-BE49-F238E27FC236}">
                                <a16:creationId xmlns:a16="http://schemas.microsoft.com/office/drawing/2014/main" id="{540D1DBF-90CB-4E7A-B1F1-5EA055E958B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4" y="2779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20" name="Line 561">
                            <a:extLst>
                              <a:ext uri="{FF2B5EF4-FFF2-40B4-BE49-F238E27FC236}">
                                <a16:creationId xmlns:a16="http://schemas.microsoft.com/office/drawing/2014/main" id="{8311F3E3-BBF6-4ECB-8240-7FE2CC02A65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75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1" name="Line 562">
                            <a:extLst>
                              <a:ext uri="{FF2B5EF4-FFF2-40B4-BE49-F238E27FC236}">
                                <a16:creationId xmlns:a16="http://schemas.microsoft.com/office/drawing/2014/main" id="{A04A5CCA-F01F-4B7F-9294-EBF5A364F17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2757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2" name="Line 563">
                            <a:extLst>
                              <a:ext uri="{FF2B5EF4-FFF2-40B4-BE49-F238E27FC236}">
                                <a16:creationId xmlns:a16="http://schemas.microsoft.com/office/drawing/2014/main" id="{79E67C3A-F4F6-477A-9A56-3BC5E0921D2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3" name="Line 564">
                            <a:extLst>
                              <a:ext uri="{FF2B5EF4-FFF2-40B4-BE49-F238E27FC236}">
                                <a16:creationId xmlns:a16="http://schemas.microsoft.com/office/drawing/2014/main" id="{1A666F49-873F-4A93-A2BB-4F42AFA8C40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4" name="Line 565">
                            <a:extLst>
                              <a:ext uri="{FF2B5EF4-FFF2-40B4-BE49-F238E27FC236}">
                                <a16:creationId xmlns:a16="http://schemas.microsoft.com/office/drawing/2014/main" id="{15203FFE-390E-4396-9626-5FC7A51A801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40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5" name="Rectangle 566">
                            <a:extLst>
                              <a:ext uri="{FF2B5EF4-FFF2-40B4-BE49-F238E27FC236}">
                                <a16:creationId xmlns:a16="http://schemas.microsoft.com/office/drawing/2014/main" id="{2A9D1597-E317-4BF6-8E56-1AFFE78162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8" y="2761"/>
                            <a:ext cx="18" cy="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6" name="Rectangle 567">
                            <a:extLst>
                              <a:ext uri="{FF2B5EF4-FFF2-40B4-BE49-F238E27FC236}">
                                <a16:creationId xmlns:a16="http://schemas.microsoft.com/office/drawing/2014/main" id="{42F9BABC-495F-4414-90C5-19DE2C152B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4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27" name="Rectangle 568">
                            <a:extLst>
                              <a:ext uri="{FF2B5EF4-FFF2-40B4-BE49-F238E27FC236}">
                                <a16:creationId xmlns:a16="http://schemas.microsoft.com/office/drawing/2014/main" id="{C6B920AF-02B3-4EBC-B3ED-B16E0566687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5" y="276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28" name="Rectangle 569">
                            <a:extLst>
                              <a:ext uri="{FF2B5EF4-FFF2-40B4-BE49-F238E27FC236}">
                                <a16:creationId xmlns:a16="http://schemas.microsoft.com/office/drawing/2014/main" id="{52417B86-3B4A-4BF7-BF76-7830DC451C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7" y="2774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29" name="Rectangle 570">
                            <a:extLst>
                              <a:ext uri="{FF2B5EF4-FFF2-40B4-BE49-F238E27FC236}">
                                <a16:creationId xmlns:a16="http://schemas.microsoft.com/office/drawing/2014/main" id="{7D57BC64-BC4C-4CD8-A80C-43870CA44E6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5" y="277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49" name="Rectangle 571">
                            <a:extLst>
                              <a:ext uri="{FF2B5EF4-FFF2-40B4-BE49-F238E27FC236}">
                                <a16:creationId xmlns:a16="http://schemas.microsoft.com/office/drawing/2014/main" id="{626F8C82-4383-4FF5-9AC5-66197FDB893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28" y="2761"/>
                            <a:ext cx="20" cy="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0" name="Rectangle 572">
                            <a:extLst>
                              <a:ext uri="{FF2B5EF4-FFF2-40B4-BE49-F238E27FC236}">
                                <a16:creationId xmlns:a16="http://schemas.microsoft.com/office/drawing/2014/main" id="{6949515F-E3E3-47EC-8754-FE544FB917E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4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51" name="Rectangle 573">
                            <a:extLst>
                              <a:ext uri="{FF2B5EF4-FFF2-40B4-BE49-F238E27FC236}">
                                <a16:creationId xmlns:a16="http://schemas.microsoft.com/office/drawing/2014/main" id="{1C73E8E6-75CE-4F1A-9AA3-F77D506C2C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7" y="2768"/>
                            <a:ext cx="2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52" name="Rectangle 574">
                            <a:extLst>
                              <a:ext uri="{FF2B5EF4-FFF2-40B4-BE49-F238E27FC236}">
                                <a16:creationId xmlns:a16="http://schemas.microsoft.com/office/drawing/2014/main" id="{268216FA-DA15-4AA5-8580-73B129C1E2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6" y="277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53" name="Rectangle 575">
                            <a:extLst>
                              <a:ext uri="{FF2B5EF4-FFF2-40B4-BE49-F238E27FC236}">
                                <a16:creationId xmlns:a16="http://schemas.microsoft.com/office/drawing/2014/main" id="{655C1975-C92D-4E7D-BCFF-04183844454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1" y="2779"/>
                            <a:ext cx="4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54" name="Line 576">
                            <a:extLst>
                              <a:ext uri="{FF2B5EF4-FFF2-40B4-BE49-F238E27FC236}">
                                <a16:creationId xmlns:a16="http://schemas.microsoft.com/office/drawing/2014/main" id="{93EFBD0F-B93B-4CA0-A70B-D23993082D2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5" name="Line 577">
                            <a:extLst>
                              <a:ext uri="{FF2B5EF4-FFF2-40B4-BE49-F238E27FC236}">
                                <a16:creationId xmlns:a16="http://schemas.microsoft.com/office/drawing/2014/main" id="{522DCC72-3E40-473C-B163-6DDEEDCF68C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6" name="Line 578">
                            <a:extLst>
                              <a:ext uri="{FF2B5EF4-FFF2-40B4-BE49-F238E27FC236}">
                                <a16:creationId xmlns:a16="http://schemas.microsoft.com/office/drawing/2014/main" id="{3C23D731-0EAB-4097-B98B-F2F18BB4BC1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40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7" name="Line 579">
                            <a:extLst>
                              <a:ext uri="{FF2B5EF4-FFF2-40B4-BE49-F238E27FC236}">
                                <a16:creationId xmlns:a16="http://schemas.microsoft.com/office/drawing/2014/main" id="{42898054-5942-473F-8003-B2A12626F7B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2792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8" name="Line 580">
                            <a:extLst>
                              <a:ext uri="{FF2B5EF4-FFF2-40B4-BE49-F238E27FC236}">
                                <a16:creationId xmlns:a16="http://schemas.microsoft.com/office/drawing/2014/main" id="{2295E3CB-1545-48FB-AD7B-004B5EC81C8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792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9" name="Rectangle 581">
                            <a:extLst>
                              <a:ext uri="{FF2B5EF4-FFF2-40B4-BE49-F238E27FC236}">
                                <a16:creationId xmlns:a16="http://schemas.microsoft.com/office/drawing/2014/main" id="{54537B04-19F1-44F6-A3B5-A1AF6450997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5" y="2799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0" name="Rectangle 582">
                            <a:extLst>
                              <a:ext uri="{FF2B5EF4-FFF2-40B4-BE49-F238E27FC236}">
                                <a16:creationId xmlns:a16="http://schemas.microsoft.com/office/drawing/2014/main" id="{5241F6D4-88FB-498F-9A37-C4BC93A1954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2" y="2800"/>
                            <a:ext cx="7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61" name="Rectangle 583">
                            <a:extLst>
                              <a:ext uri="{FF2B5EF4-FFF2-40B4-BE49-F238E27FC236}">
                                <a16:creationId xmlns:a16="http://schemas.microsoft.com/office/drawing/2014/main" id="{F1E78E15-E246-4C7B-9C27-8707CB3AC7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8" y="2806"/>
                            <a:ext cx="5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62" name="Line 584">
                            <a:extLst>
                              <a:ext uri="{FF2B5EF4-FFF2-40B4-BE49-F238E27FC236}">
                                <a16:creationId xmlns:a16="http://schemas.microsoft.com/office/drawing/2014/main" id="{C46C75DE-51EE-4747-AB46-6E59CA18976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33" y="2744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3" name="Line 585">
                            <a:extLst>
                              <a:ext uri="{FF2B5EF4-FFF2-40B4-BE49-F238E27FC236}">
                                <a16:creationId xmlns:a16="http://schemas.microsoft.com/office/drawing/2014/main" id="{8E268D76-3F15-4856-833B-9C60CA97C3B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58" y="2744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4" name="Line 586">
                            <a:extLst>
                              <a:ext uri="{FF2B5EF4-FFF2-40B4-BE49-F238E27FC236}">
                                <a16:creationId xmlns:a16="http://schemas.microsoft.com/office/drawing/2014/main" id="{E7916436-2F89-4E8D-B806-C8781935617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33" y="2808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5" name="Line 587">
                            <a:extLst>
                              <a:ext uri="{FF2B5EF4-FFF2-40B4-BE49-F238E27FC236}">
                                <a16:creationId xmlns:a16="http://schemas.microsoft.com/office/drawing/2014/main" id="{C4C1F512-4C20-4D03-B5D7-2DF9F0773FA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812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6" name="Rectangle 588">
                            <a:extLst>
                              <a:ext uri="{FF2B5EF4-FFF2-40B4-BE49-F238E27FC236}">
                                <a16:creationId xmlns:a16="http://schemas.microsoft.com/office/drawing/2014/main" id="{06835F4F-94DA-4286-96A9-06B7AE8410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5" y="2818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7" name="Rectangle 589">
                            <a:extLst>
                              <a:ext uri="{FF2B5EF4-FFF2-40B4-BE49-F238E27FC236}">
                                <a16:creationId xmlns:a16="http://schemas.microsoft.com/office/drawing/2014/main" id="{C373BDB3-39D3-40C7-B4EA-AC7AF982B21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0" y="2820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8" name="Rectangle 590">
                            <a:extLst>
                              <a:ext uri="{FF2B5EF4-FFF2-40B4-BE49-F238E27FC236}">
                                <a16:creationId xmlns:a16="http://schemas.microsoft.com/office/drawing/2014/main" id="{4223C34E-D232-406D-97CB-D8B27C9ADB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3" y="2826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9" name="Line 591">
                            <a:extLst>
                              <a:ext uri="{FF2B5EF4-FFF2-40B4-BE49-F238E27FC236}">
                                <a16:creationId xmlns:a16="http://schemas.microsoft.com/office/drawing/2014/main" id="{9DA59727-A5DE-4155-A788-439E9BCA4F6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3" y="2808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10" name="Line 592">
                            <a:extLst>
                              <a:ext uri="{FF2B5EF4-FFF2-40B4-BE49-F238E27FC236}">
                                <a16:creationId xmlns:a16="http://schemas.microsoft.com/office/drawing/2014/main" id="{8522292E-E887-4BFA-B4FF-DB571D03E7F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3" y="2808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11" name="Line 593">
                            <a:extLst>
                              <a:ext uri="{FF2B5EF4-FFF2-40B4-BE49-F238E27FC236}">
                                <a16:creationId xmlns:a16="http://schemas.microsoft.com/office/drawing/2014/main" id="{A67E155B-B0CA-4824-8162-00546C45474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3" y="2841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12" name="Rectangle 594">
                            <a:extLst>
                              <a:ext uri="{FF2B5EF4-FFF2-40B4-BE49-F238E27FC236}">
                                <a16:creationId xmlns:a16="http://schemas.microsoft.com/office/drawing/2014/main" id="{7E678203-2235-4631-A0B7-9CF28798B7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1" y="2834"/>
                            <a:ext cx="34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13" name="Rectangle 595">
                            <a:extLst>
                              <a:ext uri="{FF2B5EF4-FFF2-40B4-BE49-F238E27FC236}">
                                <a16:creationId xmlns:a16="http://schemas.microsoft.com/office/drawing/2014/main" id="{0AAF9F4B-2FAA-4CAA-8B0F-F5416CDD335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6" y="2836"/>
                            <a:ext cx="6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4" name="Rectangle 596">
                            <a:extLst>
                              <a:ext uri="{FF2B5EF4-FFF2-40B4-BE49-F238E27FC236}">
                                <a16:creationId xmlns:a16="http://schemas.microsoft.com/office/drawing/2014/main" id="{BF4203DF-E39E-45EB-974A-38C5F4E5EC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5" y="2841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5" name="Rectangle 597">
                            <a:extLst>
                              <a:ext uri="{FF2B5EF4-FFF2-40B4-BE49-F238E27FC236}">
                                <a16:creationId xmlns:a16="http://schemas.microsoft.com/office/drawing/2014/main" id="{07029B6A-39FA-4F81-AC7C-1836F55EB0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7" y="2846"/>
                            <a:ext cx="6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6" name="Rectangle 598">
                            <a:extLst>
                              <a:ext uri="{FF2B5EF4-FFF2-40B4-BE49-F238E27FC236}">
                                <a16:creationId xmlns:a16="http://schemas.microsoft.com/office/drawing/2014/main" id="{D4082B2F-AC7B-41A1-AD9E-28626CB96ED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6" y="2852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7" name="Rectangle 599">
                            <a:extLst>
                              <a:ext uri="{FF2B5EF4-FFF2-40B4-BE49-F238E27FC236}">
                                <a16:creationId xmlns:a16="http://schemas.microsoft.com/office/drawing/2014/main" id="{C34B7E5B-1C4A-4D6E-9215-D079570CC02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0" y="2702"/>
                            <a:ext cx="171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18" name="Rectangle 600">
                            <a:extLst>
                              <a:ext uri="{FF2B5EF4-FFF2-40B4-BE49-F238E27FC236}">
                                <a16:creationId xmlns:a16="http://schemas.microsoft.com/office/drawing/2014/main" id="{1CF7A445-4F4B-4F1C-9845-FBFAF994A2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2" y="2702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9" name="Rectangle 601">
                            <a:extLst>
                              <a:ext uri="{FF2B5EF4-FFF2-40B4-BE49-F238E27FC236}">
                                <a16:creationId xmlns:a16="http://schemas.microsoft.com/office/drawing/2014/main" id="{A3A197C5-731B-4639-AC92-423FCAFBEC1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9" y="2702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0" name="Rectangle 602">
                            <a:extLst>
                              <a:ext uri="{FF2B5EF4-FFF2-40B4-BE49-F238E27FC236}">
                                <a16:creationId xmlns:a16="http://schemas.microsoft.com/office/drawing/2014/main" id="{6CF829E0-6B03-438D-8396-9695E3732A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1" y="2702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1" name="Rectangle 603">
                            <a:extLst>
                              <a:ext uri="{FF2B5EF4-FFF2-40B4-BE49-F238E27FC236}">
                                <a16:creationId xmlns:a16="http://schemas.microsoft.com/office/drawing/2014/main" id="{ED5D0754-EFD9-4BD8-98A2-DAB21EE0B9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4" y="2702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2" name="Rectangle 604">
                            <a:extLst>
                              <a:ext uri="{FF2B5EF4-FFF2-40B4-BE49-F238E27FC236}">
                                <a16:creationId xmlns:a16="http://schemas.microsoft.com/office/drawing/2014/main" id="{418DBDAA-24BF-4699-A2E4-D3332A1D0A2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1" y="270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6" name="Group 706">
                          <a:extLst>
                            <a:ext uri="{FF2B5EF4-FFF2-40B4-BE49-F238E27FC236}">
                              <a16:creationId xmlns:a16="http://schemas.microsoft.com/office/drawing/2014/main" id="{8E0EBBCA-4253-48F2-B681-FB01A1DBBF8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15" y="2675"/>
                          <a:ext cx="190" cy="199"/>
                          <a:chOff x="3815" y="2675"/>
                          <a:chExt cx="190" cy="199"/>
                        </a:xfrm>
                      </p:grpSpPr>
                      <p:sp>
                        <p:nvSpPr>
                          <p:cNvPr id="2151" name="Rectangle 606">
                            <a:extLst>
                              <a:ext uri="{FF2B5EF4-FFF2-40B4-BE49-F238E27FC236}">
                                <a16:creationId xmlns:a16="http://schemas.microsoft.com/office/drawing/2014/main" id="{2D8D3CD3-D692-44FB-AA0E-8699C9DE065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15" y="2675"/>
                            <a:ext cx="181" cy="19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631" name="Picture 607">
                            <a:extLst>
                              <a:ext uri="{FF2B5EF4-FFF2-40B4-BE49-F238E27FC236}">
                                <a16:creationId xmlns:a16="http://schemas.microsoft.com/office/drawing/2014/main" id="{76B17C74-8B4A-46A5-88E1-5F5260632E9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5" y="2675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2" name="Picture 608">
                            <a:extLst>
                              <a:ext uri="{FF2B5EF4-FFF2-40B4-BE49-F238E27FC236}">
                                <a16:creationId xmlns:a16="http://schemas.microsoft.com/office/drawing/2014/main" id="{5CC09A36-A36F-47D0-8F81-91BFDD7ACD8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8" y="2675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3" name="Picture 609">
                            <a:extLst>
                              <a:ext uri="{FF2B5EF4-FFF2-40B4-BE49-F238E27FC236}">
                                <a16:creationId xmlns:a16="http://schemas.microsoft.com/office/drawing/2014/main" id="{87442B7C-70E6-4804-AF46-3AE387F0C09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9" y="2675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4" name="Picture 610">
                            <a:extLst>
                              <a:ext uri="{FF2B5EF4-FFF2-40B4-BE49-F238E27FC236}">
                                <a16:creationId xmlns:a16="http://schemas.microsoft.com/office/drawing/2014/main" id="{AD4325A5-93F7-4D4A-8C3F-AC0D7A4829E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3" y="2675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5" name="Picture 611">
                            <a:extLst>
                              <a:ext uri="{FF2B5EF4-FFF2-40B4-BE49-F238E27FC236}">
                                <a16:creationId xmlns:a16="http://schemas.microsoft.com/office/drawing/2014/main" id="{BF4AC725-6086-440E-973B-37AF2899CE8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3" y="2675"/>
                            <a:ext cx="2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6" name="Picture 612">
                            <a:extLst>
                              <a:ext uri="{FF2B5EF4-FFF2-40B4-BE49-F238E27FC236}">
                                <a16:creationId xmlns:a16="http://schemas.microsoft.com/office/drawing/2014/main" id="{BD1A262A-208E-4753-88E6-98944C9F251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92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7" name="Picture 613">
                            <a:extLst>
                              <a:ext uri="{FF2B5EF4-FFF2-40B4-BE49-F238E27FC236}">
                                <a16:creationId xmlns:a16="http://schemas.microsoft.com/office/drawing/2014/main" id="{0B6C6F67-133B-4631-A40D-FD7046B94B9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1" y="2675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8" name="Picture 614">
                            <a:extLst>
                              <a:ext uri="{FF2B5EF4-FFF2-40B4-BE49-F238E27FC236}">
                                <a16:creationId xmlns:a16="http://schemas.microsoft.com/office/drawing/2014/main" id="{4E317D07-9390-46FF-86D1-2C49197B60A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0" y="2675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9" name="Picture 615">
                            <a:extLst>
                              <a:ext uri="{FF2B5EF4-FFF2-40B4-BE49-F238E27FC236}">
                                <a16:creationId xmlns:a16="http://schemas.microsoft.com/office/drawing/2014/main" id="{F9D2BA1A-4E8B-4844-A135-372925F395B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9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0" name="Picture 616">
                            <a:extLst>
                              <a:ext uri="{FF2B5EF4-FFF2-40B4-BE49-F238E27FC236}">
                                <a16:creationId xmlns:a16="http://schemas.microsoft.com/office/drawing/2014/main" id="{56138434-155D-4C5E-B4CE-99D7D9D6426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9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1" name="Picture 617">
                            <a:extLst>
                              <a:ext uri="{FF2B5EF4-FFF2-40B4-BE49-F238E27FC236}">
                                <a16:creationId xmlns:a16="http://schemas.microsoft.com/office/drawing/2014/main" id="{C2490656-C024-48C5-8C5A-708C2AF355F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8" y="2675"/>
                            <a:ext cx="8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2" name="Picture 618">
                            <a:extLst>
                              <a:ext uri="{FF2B5EF4-FFF2-40B4-BE49-F238E27FC236}">
                                <a16:creationId xmlns:a16="http://schemas.microsoft.com/office/drawing/2014/main" id="{2692EF85-E912-489D-AA22-15CD7B9D736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6" y="2675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3" name="Picture 619">
                            <a:extLst>
                              <a:ext uri="{FF2B5EF4-FFF2-40B4-BE49-F238E27FC236}">
                                <a16:creationId xmlns:a16="http://schemas.microsoft.com/office/drawing/2014/main" id="{9F401E9B-3944-40FF-97BD-46D142C32E3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9" y="2675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4" name="Picture 620">
                            <a:extLst>
                              <a:ext uri="{FF2B5EF4-FFF2-40B4-BE49-F238E27FC236}">
                                <a16:creationId xmlns:a16="http://schemas.microsoft.com/office/drawing/2014/main" id="{EECE9EA5-247A-4F90-A242-5D7DBEF259B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53" y="2675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5" name="Picture 621">
                            <a:extLst>
                              <a:ext uri="{FF2B5EF4-FFF2-40B4-BE49-F238E27FC236}">
                                <a16:creationId xmlns:a16="http://schemas.microsoft.com/office/drawing/2014/main" id="{50104AA3-F92A-42C0-B4EB-F7ABC971253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56" y="2675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6" name="Picture 622">
                            <a:extLst>
                              <a:ext uri="{FF2B5EF4-FFF2-40B4-BE49-F238E27FC236}">
                                <a16:creationId xmlns:a16="http://schemas.microsoft.com/office/drawing/2014/main" id="{EF0D1BB3-1C60-45D4-AC86-BD325F39DD9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9" y="2675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7" name="Picture 623">
                            <a:extLst>
                              <a:ext uri="{FF2B5EF4-FFF2-40B4-BE49-F238E27FC236}">
                                <a16:creationId xmlns:a16="http://schemas.microsoft.com/office/drawing/2014/main" id="{352808FF-1C44-4BB3-BA38-15C597A1277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2" y="2675"/>
                            <a:ext cx="1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8" name="Picture 624">
                            <a:extLst>
                              <a:ext uri="{FF2B5EF4-FFF2-40B4-BE49-F238E27FC236}">
                                <a16:creationId xmlns:a16="http://schemas.microsoft.com/office/drawing/2014/main" id="{524ADF23-63FD-4DB7-9774-D86B7270581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4" y="2675"/>
                            <a:ext cx="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9" name="Picture 625">
                            <a:extLst>
                              <a:ext uri="{FF2B5EF4-FFF2-40B4-BE49-F238E27FC236}">
                                <a16:creationId xmlns:a16="http://schemas.microsoft.com/office/drawing/2014/main" id="{696A911F-5255-43F9-842F-47B1E5CD55D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1" y="2675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152" name="Rectangle 626">
                            <a:extLst>
                              <a:ext uri="{FF2B5EF4-FFF2-40B4-BE49-F238E27FC236}">
                                <a16:creationId xmlns:a16="http://schemas.microsoft.com/office/drawing/2014/main" id="{C19253BC-24CB-4D3E-9859-EDAB2001AB7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0" y="2732"/>
                            <a:ext cx="51" cy="52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53" name="Rectangle 627">
                            <a:extLst>
                              <a:ext uri="{FF2B5EF4-FFF2-40B4-BE49-F238E27FC236}">
                                <a16:creationId xmlns:a16="http://schemas.microsoft.com/office/drawing/2014/main" id="{9B62CA44-6F88-4452-8AEA-85E4317DE66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40"/>
                            <a:ext cx="5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4" name="Rectangle 628">
                            <a:extLst>
                              <a:ext uri="{FF2B5EF4-FFF2-40B4-BE49-F238E27FC236}">
                                <a16:creationId xmlns:a16="http://schemas.microsoft.com/office/drawing/2014/main" id="{39A26A33-FE06-41D4-9894-12D319CCCA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4" y="2740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5" name="Rectangle 629">
                            <a:extLst>
                              <a:ext uri="{FF2B5EF4-FFF2-40B4-BE49-F238E27FC236}">
                                <a16:creationId xmlns:a16="http://schemas.microsoft.com/office/drawing/2014/main" id="{47B60FB5-47F7-4FC8-9A86-C91539D70D5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45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6" name="Rectangle 630">
                            <a:extLst>
                              <a:ext uri="{FF2B5EF4-FFF2-40B4-BE49-F238E27FC236}">
                                <a16:creationId xmlns:a16="http://schemas.microsoft.com/office/drawing/2014/main" id="{BB02EBB6-FBF4-4170-BC42-84F4EFED884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48" y="2745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7" name="Rectangle 631">
                            <a:extLst>
                              <a:ext uri="{FF2B5EF4-FFF2-40B4-BE49-F238E27FC236}">
                                <a16:creationId xmlns:a16="http://schemas.microsoft.com/office/drawing/2014/main" id="{E26BE63A-065C-4143-A8E5-65507B0638B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5" y="2745"/>
                            <a:ext cx="3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8" name="Rectangle 632">
                            <a:extLst>
                              <a:ext uri="{FF2B5EF4-FFF2-40B4-BE49-F238E27FC236}">
                                <a16:creationId xmlns:a16="http://schemas.microsoft.com/office/drawing/2014/main" id="{A617518E-E8AA-4F54-A881-4F9C5B586BA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50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9" name="Rectangle 633">
                            <a:extLst>
                              <a:ext uri="{FF2B5EF4-FFF2-40B4-BE49-F238E27FC236}">
                                <a16:creationId xmlns:a16="http://schemas.microsoft.com/office/drawing/2014/main" id="{7734B973-618A-4660-B90E-4001A4F4B1D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52" y="2750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0" name="Rectangle 634">
                            <a:extLst>
                              <a:ext uri="{FF2B5EF4-FFF2-40B4-BE49-F238E27FC236}">
                                <a16:creationId xmlns:a16="http://schemas.microsoft.com/office/drawing/2014/main" id="{41239317-368B-4EDA-A619-EBEA434F30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7" y="2750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1" name="Rectangle 635">
                            <a:extLst>
                              <a:ext uri="{FF2B5EF4-FFF2-40B4-BE49-F238E27FC236}">
                                <a16:creationId xmlns:a16="http://schemas.microsoft.com/office/drawing/2014/main" id="{1D094BB4-95CB-4542-9835-8ECA78FCDD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83" y="2750"/>
                            <a:ext cx="1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2" name="Rectangle 636">
                            <a:extLst>
                              <a:ext uri="{FF2B5EF4-FFF2-40B4-BE49-F238E27FC236}">
                                <a16:creationId xmlns:a16="http://schemas.microsoft.com/office/drawing/2014/main" id="{EBFA4DDE-6A66-4AB6-81B2-805A8DAE3D5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56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3" name="Rectangle 637">
                            <a:extLst>
                              <a:ext uri="{FF2B5EF4-FFF2-40B4-BE49-F238E27FC236}">
                                <a16:creationId xmlns:a16="http://schemas.microsoft.com/office/drawing/2014/main" id="{D5B2003A-4650-4C95-9B46-DB051867B54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57" y="2756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4" name="Rectangle 638">
                            <a:extLst>
                              <a:ext uri="{FF2B5EF4-FFF2-40B4-BE49-F238E27FC236}">
                                <a16:creationId xmlns:a16="http://schemas.microsoft.com/office/drawing/2014/main" id="{08762318-94CF-4B1A-9BBF-039343A78C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2" y="275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5" name="Rectangle 639">
                            <a:extLst>
                              <a:ext uri="{FF2B5EF4-FFF2-40B4-BE49-F238E27FC236}">
                                <a16:creationId xmlns:a16="http://schemas.microsoft.com/office/drawing/2014/main" id="{797EF3FC-DF33-4417-9374-2978F9BB64C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81" y="2756"/>
                            <a:ext cx="1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6" name="Rectangle 640">
                            <a:extLst>
                              <a:ext uri="{FF2B5EF4-FFF2-40B4-BE49-F238E27FC236}">
                                <a16:creationId xmlns:a16="http://schemas.microsoft.com/office/drawing/2014/main" id="{471C0503-6CF1-4529-8728-C7E65AC601F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61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7" name="Rectangle 641">
                            <a:extLst>
                              <a:ext uri="{FF2B5EF4-FFF2-40B4-BE49-F238E27FC236}">
                                <a16:creationId xmlns:a16="http://schemas.microsoft.com/office/drawing/2014/main" id="{03921CEE-587F-4907-B606-E4FD264A025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59" y="2761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8" name="Rectangle 642">
                            <a:extLst>
                              <a:ext uri="{FF2B5EF4-FFF2-40B4-BE49-F238E27FC236}">
                                <a16:creationId xmlns:a16="http://schemas.microsoft.com/office/drawing/2014/main" id="{0745EDFE-000C-4499-A5BE-03EFE1D4CAA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66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9" name="Rectangle 643">
                            <a:extLst>
                              <a:ext uri="{FF2B5EF4-FFF2-40B4-BE49-F238E27FC236}">
                                <a16:creationId xmlns:a16="http://schemas.microsoft.com/office/drawing/2014/main" id="{49579220-6469-4391-B31F-37CF17B6130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53" y="2766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0" name="Rectangle 644">
                            <a:extLst>
                              <a:ext uri="{FF2B5EF4-FFF2-40B4-BE49-F238E27FC236}">
                                <a16:creationId xmlns:a16="http://schemas.microsoft.com/office/drawing/2014/main" id="{29F3275D-7E8A-481E-8AEE-53B4BDD9F9D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74" y="2766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1" name="Rectangle 645">
                            <a:extLst>
                              <a:ext uri="{FF2B5EF4-FFF2-40B4-BE49-F238E27FC236}">
                                <a16:creationId xmlns:a16="http://schemas.microsoft.com/office/drawing/2014/main" id="{DC11FED3-A369-4346-9CDE-186B6201179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71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2" name="Rectangle 646">
                            <a:extLst>
                              <a:ext uri="{FF2B5EF4-FFF2-40B4-BE49-F238E27FC236}">
                                <a16:creationId xmlns:a16="http://schemas.microsoft.com/office/drawing/2014/main" id="{138D8CAF-B4B8-4CD1-B950-86A35FDD4DD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47" y="2771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3" name="Rectangle 647">
                            <a:extLst>
                              <a:ext uri="{FF2B5EF4-FFF2-40B4-BE49-F238E27FC236}">
                                <a16:creationId xmlns:a16="http://schemas.microsoft.com/office/drawing/2014/main" id="{F0F7A368-B0D8-4470-B3F7-DAE2996A818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77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4" name="Rectangle 648">
                            <a:extLst>
                              <a:ext uri="{FF2B5EF4-FFF2-40B4-BE49-F238E27FC236}">
                                <a16:creationId xmlns:a16="http://schemas.microsoft.com/office/drawing/2014/main" id="{A082F21A-30AC-44FA-A31C-D722F0E8012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8" y="2777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5" name="Rectangle 649">
                            <a:extLst>
                              <a:ext uri="{FF2B5EF4-FFF2-40B4-BE49-F238E27FC236}">
                                <a16:creationId xmlns:a16="http://schemas.microsoft.com/office/drawing/2014/main" id="{43D55531-045C-4A2C-AD2F-C8783A3DF0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82" y="2777"/>
                            <a:ext cx="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0" name="Rectangle 650">
                            <a:extLst>
                              <a:ext uri="{FF2B5EF4-FFF2-40B4-BE49-F238E27FC236}">
                                <a16:creationId xmlns:a16="http://schemas.microsoft.com/office/drawing/2014/main" id="{97E0525C-B3E9-4A53-AF89-CAEE39F32B7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0" y="2717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01" name="Rectangle 651">
                            <a:extLst>
                              <a:ext uri="{FF2B5EF4-FFF2-40B4-BE49-F238E27FC236}">
                                <a16:creationId xmlns:a16="http://schemas.microsoft.com/office/drawing/2014/main" id="{BFDF1C24-E9A1-403E-BDA4-7A424757E7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5" y="2719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2" name="Rectangle 652">
                            <a:extLst>
                              <a:ext uri="{FF2B5EF4-FFF2-40B4-BE49-F238E27FC236}">
                                <a16:creationId xmlns:a16="http://schemas.microsoft.com/office/drawing/2014/main" id="{A0337719-4781-42AC-A935-904E27ABE96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2" y="2724"/>
                            <a:ext cx="9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3" name="Line 653">
                            <a:extLst>
                              <a:ext uri="{FF2B5EF4-FFF2-40B4-BE49-F238E27FC236}">
                                <a16:creationId xmlns:a16="http://schemas.microsoft.com/office/drawing/2014/main" id="{F7246D02-57CC-4009-BA4A-140416CC538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73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04" name="Rectangle 654">
                            <a:extLst>
                              <a:ext uri="{FF2B5EF4-FFF2-40B4-BE49-F238E27FC236}">
                                <a16:creationId xmlns:a16="http://schemas.microsoft.com/office/drawing/2014/main" id="{1FC586FE-7957-4010-A7EE-EB15D29F11F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0" y="2737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05" name="Rectangle 655">
                            <a:extLst>
                              <a:ext uri="{FF2B5EF4-FFF2-40B4-BE49-F238E27FC236}">
                                <a16:creationId xmlns:a16="http://schemas.microsoft.com/office/drawing/2014/main" id="{E363A38B-6E0D-464C-BF1C-F179BC954B2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8" y="2739"/>
                            <a:ext cx="7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6" name="Rectangle 656">
                            <a:extLst>
                              <a:ext uri="{FF2B5EF4-FFF2-40B4-BE49-F238E27FC236}">
                                <a16:creationId xmlns:a16="http://schemas.microsoft.com/office/drawing/2014/main" id="{EE11B456-5C76-4086-805A-F23094B5EB8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9" y="2744"/>
                            <a:ext cx="6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7" name="Rectangle 657">
                            <a:extLst>
                              <a:ext uri="{FF2B5EF4-FFF2-40B4-BE49-F238E27FC236}">
                                <a16:creationId xmlns:a16="http://schemas.microsoft.com/office/drawing/2014/main" id="{2A5BA412-0606-4DBF-95BB-5B95B26E69F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94" y="2761"/>
                            <a:ext cx="18" cy="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08" name="Rectangle 658">
                            <a:extLst>
                              <a:ext uri="{FF2B5EF4-FFF2-40B4-BE49-F238E27FC236}">
                                <a16:creationId xmlns:a16="http://schemas.microsoft.com/office/drawing/2014/main" id="{031D2EE6-9E89-44EB-95E0-0DC4F186C9C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99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9" name="Rectangle 659">
                            <a:extLst>
                              <a:ext uri="{FF2B5EF4-FFF2-40B4-BE49-F238E27FC236}">
                                <a16:creationId xmlns:a16="http://schemas.microsoft.com/office/drawing/2014/main" id="{DAEA751D-8B95-4493-B21D-A55C4BA554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95" y="2769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10" name="Rectangle 660">
                            <a:extLst>
                              <a:ext uri="{FF2B5EF4-FFF2-40B4-BE49-F238E27FC236}">
                                <a16:creationId xmlns:a16="http://schemas.microsoft.com/office/drawing/2014/main" id="{DCA50417-395F-4D04-9ADC-1CA2083A5B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98" y="2774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11" name="Rectangle 661">
                            <a:extLst>
                              <a:ext uri="{FF2B5EF4-FFF2-40B4-BE49-F238E27FC236}">
                                <a16:creationId xmlns:a16="http://schemas.microsoft.com/office/drawing/2014/main" id="{1994C53C-93A2-4D16-9915-C8D30B7B55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99" y="2779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12" name="Line 662">
                            <a:extLst>
                              <a:ext uri="{FF2B5EF4-FFF2-40B4-BE49-F238E27FC236}">
                                <a16:creationId xmlns:a16="http://schemas.microsoft.com/office/drawing/2014/main" id="{9351AF0E-B36A-4210-BB99-006C62B83E9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75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3" name="Line 663">
                            <a:extLst>
                              <a:ext uri="{FF2B5EF4-FFF2-40B4-BE49-F238E27FC236}">
                                <a16:creationId xmlns:a16="http://schemas.microsoft.com/office/drawing/2014/main" id="{3DF3F436-9EFF-4C9E-AFFE-45D1A5FC0FB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7" y="2757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4" name="Line 664">
                            <a:extLst>
                              <a:ext uri="{FF2B5EF4-FFF2-40B4-BE49-F238E27FC236}">
                                <a16:creationId xmlns:a16="http://schemas.microsoft.com/office/drawing/2014/main" id="{A76F41CB-BC1F-401A-AE3E-9101D5B7E8B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7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5" name="Line 665">
                            <a:extLst>
                              <a:ext uri="{FF2B5EF4-FFF2-40B4-BE49-F238E27FC236}">
                                <a16:creationId xmlns:a16="http://schemas.microsoft.com/office/drawing/2014/main" id="{647ADF78-D6C6-46AA-911C-9D400311CD1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6" name="Line 666">
                            <a:extLst>
                              <a:ext uri="{FF2B5EF4-FFF2-40B4-BE49-F238E27FC236}">
                                <a16:creationId xmlns:a16="http://schemas.microsoft.com/office/drawing/2014/main" id="{AE0A8080-9E59-44EE-8BDF-A1C4928980D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66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7" name="Rectangle 667">
                            <a:extLst>
                              <a:ext uri="{FF2B5EF4-FFF2-40B4-BE49-F238E27FC236}">
                                <a16:creationId xmlns:a16="http://schemas.microsoft.com/office/drawing/2014/main" id="{2FF5B64E-71F0-42AC-B376-4688242771F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3" y="2761"/>
                            <a:ext cx="19" cy="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8" name="Rectangle 668">
                            <a:extLst>
                              <a:ext uri="{FF2B5EF4-FFF2-40B4-BE49-F238E27FC236}">
                                <a16:creationId xmlns:a16="http://schemas.microsoft.com/office/drawing/2014/main" id="{48C8F10F-912C-4EFB-BF38-E4EBBA9AB7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9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19" name="Rectangle 669">
                            <a:extLst>
                              <a:ext uri="{FF2B5EF4-FFF2-40B4-BE49-F238E27FC236}">
                                <a16:creationId xmlns:a16="http://schemas.microsoft.com/office/drawing/2014/main" id="{38B1A521-CD32-4920-8874-BA0A5716BE7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30" y="276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0" name="Rectangle 670">
                            <a:extLst>
                              <a:ext uri="{FF2B5EF4-FFF2-40B4-BE49-F238E27FC236}">
                                <a16:creationId xmlns:a16="http://schemas.microsoft.com/office/drawing/2014/main" id="{BFB5E6A6-9E44-43E6-9BE2-304039EE7A5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32" y="2774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1" name="Rectangle 671">
                            <a:extLst>
                              <a:ext uri="{FF2B5EF4-FFF2-40B4-BE49-F238E27FC236}">
                                <a16:creationId xmlns:a16="http://schemas.microsoft.com/office/drawing/2014/main" id="{861C35B9-6B96-4247-A634-5D18C55E7D4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30" y="277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2" name="Rectangle 672">
                            <a:extLst>
                              <a:ext uri="{FF2B5EF4-FFF2-40B4-BE49-F238E27FC236}">
                                <a16:creationId xmlns:a16="http://schemas.microsoft.com/office/drawing/2014/main" id="{90A18EC2-46DF-4D44-BF36-9AF3F677E5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53" y="2761"/>
                            <a:ext cx="20" cy="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23" name="Rectangle 673">
                            <a:extLst>
                              <a:ext uri="{FF2B5EF4-FFF2-40B4-BE49-F238E27FC236}">
                                <a16:creationId xmlns:a16="http://schemas.microsoft.com/office/drawing/2014/main" id="{DB3A080D-F1B2-4846-88C9-DC2AB7EF042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0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4" name="Rectangle 674">
                            <a:extLst>
                              <a:ext uri="{FF2B5EF4-FFF2-40B4-BE49-F238E27FC236}">
                                <a16:creationId xmlns:a16="http://schemas.microsoft.com/office/drawing/2014/main" id="{3358265B-E40C-4C46-BF32-85C0E7B76E7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3" y="2768"/>
                            <a:ext cx="2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5" name="Rectangle 675">
                            <a:extLst>
                              <a:ext uri="{FF2B5EF4-FFF2-40B4-BE49-F238E27FC236}">
                                <a16:creationId xmlns:a16="http://schemas.microsoft.com/office/drawing/2014/main" id="{0E9FCB73-C734-4751-AAB6-F50DD3A819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1" y="277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6" name="Rectangle 676">
                            <a:extLst>
                              <a:ext uri="{FF2B5EF4-FFF2-40B4-BE49-F238E27FC236}">
                                <a16:creationId xmlns:a16="http://schemas.microsoft.com/office/drawing/2014/main" id="{E6E1E611-4384-47D1-8115-01D497D15AF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56" y="2779"/>
                            <a:ext cx="4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7" name="Line 677">
                            <a:extLst>
                              <a:ext uri="{FF2B5EF4-FFF2-40B4-BE49-F238E27FC236}">
                                <a16:creationId xmlns:a16="http://schemas.microsoft.com/office/drawing/2014/main" id="{54D099C6-6AE0-4EDA-A7C0-3D7C0DC30DC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7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28" name="Line 678">
                            <a:extLst>
                              <a:ext uri="{FF2B5EF4-FFF2-40B4-BE49-F238E27FC236}">
                                <a16:creationId xmlns:a16="http://schemas.microsoft.com/office/drawing/2014/main" id="{2F80C4D5-3B9D-4D83-B2DA-33AA052C80A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29" name="Line 679">
                            <a:extLst>
                              <a:ext uri="{FF2B5EF4-FFF2-40B4-BE49-F238E27FC236}">
                                <a16:creationId xmlns:a16="http://schemas.microsoft.com/office/drawing/2014/main" id="{D78C0472-4731-465B-B182-AB985184265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66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30" name="Line 680">
                            <a:extLst>
                              <a:ext uri="{FF2B5EF4-FFF2-40B4-BE49-F238E27FC236}">
                                <a16:creationId xmlns:a16="http://schemas.microsoft.com/office/drawing/2014/main" id="{7474BEE7-45E3-4575-82CF-D58377F41D5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7" y="2792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0" name="Line 681">
                            <a:extLst>
                              <a:ext uri="{FF2B5EF4-FFF2-40B4-BE49-F238E27FC236}">
                                <a16:creationId xmlns:a16="http://schemas.microsoft.com/office/drawing/2014/main" id="{B506A779-B1C4-4D1B-9048-CCB553159A4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792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1" name="Rectangle 682">
                            <a:extLst>
                              <a:ext uri="{FF2B5EF4-FFF2-40B4-BE49-F238E27FC236}">
                                <a16:creationId xmlns:a16="http://schemas.microsoft.com/office/drawing/2014/main" id="{EC121BF2-0B27-4387-A0A5-D95C032935C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0" y="2799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2" name="Rectangle 683">
                            <a:extLst>
                              <a:ext uri="{FF2B5EF4-FFF2-40B4-BE49-F238E27FC236}">
                                <a16:creationId xmlns:a16="http://schemas.microsoft.com/office/drawing/2014/main" id="{CD0C1787-3CE0-4C24-B319-321AF803189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8" y="2800"/>
                            <a:ext cx="7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3" name="Rectangle 684">
                            <a:extLst>
                              <a:ext uri="{FF2B5EF4-FFF2-40B4-BE49-F238E27FC236}">
                                <a16:creationId xmlns:a16="http://schemas.microsoft.com/office/drawing/2014/main" id="{1DB04476-4A3A-4920-8223-A9982C3D526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3" y="2806"/>
                            <a:ext cx="5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4" name="Line 685">
                            <a:extLst>
                              <a:ext uri="{FF2B5EF4-FFF2-40B4-BE49-F238E27FC236}">
                                <a16:creationId xmlns:a16="http://schemas.microsoft.com/office/drawing/2014/main" id="{26FE9559-394F-40AF-8924-7AA9CC5D165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58" y="2744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5" name="Line 686">
                            <a:extLst>
                              <a:ext uri="{FF2B5EF4-FFF2-40B4-BE49-F238E27FC236}">
                                <a16:creationId xmlns:a16="http://schemas.microsoft.com/office/drawing/2014/main" id="{431D3E45-068B-4F06-A8D0-4E1A8B177DF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84" y="2744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6" name="Line 687">
                            <a:extLst>
                              <a:ext uri="{FF2B5EF4-FFF2-40B4-BE49-F238E27FC236}">
                                <a16:creationId xmlns:a16="http://schemas.microsoft.com/office/drawing/2014/main" id="{CAB287FD-534B-4FE5-87EA-7BBFF88FDA6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58" y="2808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7" name="Line 688">
                            <a:extLst>
                              <a:ext uri="{FF2B5EF4-FFF2-40B4-BE49-F238E27FC236}">
                                <a16:creationId xmlns:a16="http://schemas.microsoft.com/office/drawing/2014/main" id="{0757E2DB-5236-4B14-B32D-55CBD652C84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812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8" name="Rectangle 689">
                            <a:extLst>
                              <a:ext uri="{FF2B5EF4-FFF2-40B4-BE49-F238E27FC236}">
                                <a16:creationId xmlns:a16="http://schemas.microsoft.com/office/drawing/2014/main" id="{A7D51CA4-F131-47DD-9A94-435B1557A6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0" y="2818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9" name="Rectangle 690">
                            <a:extLst>
                              <a:ext uri="{FF2B5EF4-FFF2-40B4-BE49-F238E27FC236}">
                                <a16:creationId xmlns:a16="http://schemas.microsoft.com/office/drawing/2014/main" id="{B98E2F25-863B-4641-93DD-D14A3EECB7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6" y="2820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0" name="Rectangle 691">
                            <a:extLst>
                              <a:ext uri="{FF2B5EF4-FFF2-40B4-BE49-F238E27FC236}">
                                <a16:creationId xmlns:a16="http://schemas.microsoft.com/office/drawing/2014/main" id="{73AEEA8A-30A9-42B9-ACC1-6E88F349970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8" y="2826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1" name="Line 692">
                            <a:extLst>
                              <a:ext uri="{FF2B5EF4-FFF2-40B4-BE49-F238E27FC236}">
                                <a16:creationId xmlns:a16="http://schemas.microsoft.com/office/drawing/2014/main" id="{AF9D4EF5-2E72-42BF-BD42-322C545D5F2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8" y="2808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62" name="Line 693">
                            <a:extLst>
                              <a:ext uri="{FF2B5EF4-FFF2-40B4-BE49-F238E27FC236}">
                                <a16:creationId xmlns:a16="http://schemas.microsoft.com/office/drawing/2014/main" id="{CA3750CF-1BD9-42C6-96E2-0FFC8C92310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8" y="2808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63" name="Line 694">
                            <a:extLst>
                              <a:ext uri="{FF2B5EF4-FFF2-40B4-BE49-F238E27FC236}">
                                <a16:creationId xmlns:a16="http://schemas.microsoft.com/office/drawing/2014/main" id="{0942094E-F4CF-461A-80B5-E242D874A6C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8" y="2841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76" name="Rectangle 695">
                            <a:extLst>
                              <a:ext uri="{FF2B5EF4-FFF2-40B4-BE49-F238E27FC236}">
                                <a16:creationId xmlns:a16="http://schemas.microsoft.com/office/drawing/2014/main" id="{A5AF1A8C-AED5-45D7-A53D-AA181AC084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6" y="2834"/>
                            <a:ext cx="35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77" name="Rectangle 696">
                            <a:extLst>
                              <a:ext uri="{FF2B5EF4-FFF2-40B4-BE49-F238E27FC236}">
                                <a16:creationId xmlns:a16="http://schemas.microsoft.com/office/drawing/2014/main" id="{CCCEF847-9103-4591-BE68-B439640335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1" y="2836"/>
                            <a:ext cx="6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8" name="Rectangle 697">
                            <a:extLst>
                              <a:ext uri="{FF2B5EF4-FFF2-40B4-BE49-F238E27FC236}">
                                <a16:creationId xmlns:a16="http://schemas.microsoft.com/office/drawing/2014/main" id="{464C7EDA-0A7C-4E48-9839-10FF89B958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0" y="2841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9" name="Rectangle 698">
                            <a:extLst>
                              <a:ext uri="{FF2B5EF4-FFF2-40B4-BE49-F238E27FC236}">
                                <a16:creationId xmlns:a16="http://schemas.microsoft.com/office/drawing/2014/main" id="{7FBE290A-80BB-4F70-82D7-55DC67DC15B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2" y="2846"/>
                            <a:ext cx="6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0" name="Rectangle 699">
                            <a:extLst>
                              <a:ext uri="{FF2B5EF4-FFF2-40B4-BE49-F238E27FC236}">
                                <a16:creationId xmlns:a16="http://schemas.microsoft.com/office/drawing/2014/main" id="{160ACAAB-1B7D-41EB-94CA-F8802672332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32" y="2852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1" name="Rectangle 700">
                            <a:extLst>
                              <a:ext uri="{FF2B5EF4-FFF2-40B4-BE49-F238E27FC236}">
                                <a16:creationId xmlns:a16="http://schemas.microsoft.com/office/drawing/2014/main" id="{C8D6186C-C60A-4ACB-AB87-223AA513775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15" y="2702"/>
                            <a:ext cx="172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82" name="Rectangle 701">
                            <a:extLst>
                              <a:ext uri="{FF2B5EF4-FFF2-40B4-BE49-F238E27FC236}">
                                <a16:creationId xmlns:a16="http://schemas.microsoft.com/office/drawing/2014/main" id="{2424152C-D7C4-41D4-9DAC-7CDDB0B14B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17" y="2702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3" name="Rectangle 702">
                            <a:extLst>
                              <a:ext uri="{FF2B5EF4-FFF2-40B4-BE49-F238E27FC236}">
                                <a16:creationId xmlns:a16="http://schemas.microsoft.com/office/drawing/2014/main" id="{F6977106-BF68-4BE1-8019-33EC9AC009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24" y="2702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4" name="Rectangle 703">
                            <a:extLst>
                              <a:ext uri="{FF2B5EF4-FFF2-40B4-BE49-F238E27FC236}">
                                <a16:creationId xmlns:a16="http://schemas.microsoft.com/office/drawing/2014/main" id="{355B3125-F13A-460C-BD21-0D7BEC224F0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6" y="2702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5" name="Rectangle 704">
                            <a:extLst>
                              <a:ext uri="{FF2B5EF4-FFF2-40B4-BE49-F238E27FC236}">
                                <a16:creationId xmlns:a16="http://schemas.microsoft.com/office/drawing/2014/main" id="{28F91710-32C2-464E-AE65-BFC112FB98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9" y="2702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6" name="Rectangle 705">
                            <a:extLst>
                              <a:ext uri="{FF2B5EF4-FFF2-40B4-BE49-F238E27FC236}">
                                <a16:creationId xmlns:a16="http://schemas.microsoft.com/office/drawing/2014/main" id="{4E367707-6497-4592-BC54-5D402E12D91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26" y="270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7" name="Group 807">
                          <a:extLst>
                            <a:ext uri="{FF2B5EF4-FFF2-40B4-BE49-F238E27FC236}">
                              <a16:creationId xmlns:a16="http://schemas.microsoft.com/office/drawing/2014/main" id="{227A33DC-0C11-411D-9D52-06DB393F7AE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04" y="2159"/>
                          <a:ext cx="190" cy="198"/>
                          <a:chOff x="4104" y="2159"/>
                          <a:chExt cx="190" cy="198"/>
                        </a:xfrm>
                      </p:grpSpPr>
                      <p:sp>
                        <p:nvSpPr>
                          <p:cNvPr id="2083" name="Rectangle 707">
                            <a:extLst>
                              <a:ext uri="{FF2B5EF4-FFF2-40B4-BE49-F238E27FC236}">
                                <a16:creationId xmlns:a16="http://schemas.microsoft.com/office/drawing/2014/main" id="{8499BE6A-67AA-4AB2-9BBD-9390205B72C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04" y="2159"/>
                            <a:ext cx="181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732" name="Picture 708">
                            <a:extLst>
                              <a:ext uri="{FF2B5EF4-FFF2-40B4-BE49-F238E27FC236}">
                                <a16:creationId xmlns:a16="http://schemas.microsoft.com/office/drawing/2014/main" id="{72CC3AA3-CD50-4C9E-A2E0-C065DB75DC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4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3" name="Picture 709">
                            <a:extLst>
                              <a:ext uri="{FF2B5EF4-FFF2-40B4-BE49-F238E27FC236}">
                                <a16:creationId xmlns:a16="http://schemas.microsoft.com/office/drawing/2014/main" id="{CEE3053F-BA0F-469F-9726-1BF414BF42B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7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4" name="Picture 710">
                            <a:extLst>
                              <a:ext uri="{FF2B5EF4-FFF2-40B4-BE49-F238E27FC236}">
                                <a16:creationId xmlns:a16="http://schemas.microsoft.com/office/drawing/2014/main" id="{4A685575-F7EF-44A0-B6E4-D2B29B0EFA1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8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5" name="Picture 711">
                            <a:extLst>
                              <a:ext uri="{FF2B5EF4-FFF2-40B4-BE49-F238E27FC236}">
                                <a16:creationId xmlns:a16="http://schemas.microsoft.com/office/drawing/2014/main" id="{1882331C-35BB-4294-BB53-D828CC4774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2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6" name="Picture 712">
                            <a:extLst>
                              <a:ext uri="{FF2B5EF4-FFF2-40B4-BE49-F238E27FC236}">
                                <a16:creationId xmlns:a16="http://schemas.microsoft.com/office/drawing/2014/main" id="{99EFCBE1-37BE-49F2-B652-0E1257C48D1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2" y="2159"/>
                            <a:ext cx="2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7" name="Picture 713">
                            <a:extLst>
                              <a:ext uri="{FF2B5EF4-FFF2-40B4-BE49-F238E27FC236}">
                                <a16:creationId xmlns:a16="http://schemas.microsoft.com/office/drawing/2014/main" id="{2FC89B66-A9B8-4261-AE16-F35697CCC18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1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8" name="Picture 714">
                            <a:extLst>
                              <a:ext uri="{FF2B5EF4-FFF2-40B4-BE49-F238E27FC236}">
                                <a16:creationId xmlns:a16="http://schemas.microsoft.com/office/drawing/2014/main" id="{C1E46F22-7C78-4B14-8490-30375291D68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9" name="Picture 715">
                            <a:extLst>
                              <a:ext uri="{FF2B5EF4-FFF2-40B4-BE49-F238E27FC236}">
                                <a16:creationId xmlns:a16="http://schemas.microsoft.com/office/drawing/2014/main" id="{68B6D840-95BF-4C87-B5EF-466CE7F8C00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9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0" name="Picture 716">
                            <a:extLst>
                              <a:ext uri="{FF2B5EF4-FFF2-40B4-BE49-F238E27FC236}">
                                <a16:creationId xmlns:a16="http://schemas.microsoft.com/office/drawing/2014/main" id="{0B6AEB69-B360-4A31-A264-A20E85DA758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8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1" name="Picture 717">
                            <a:extLst>
                              <a:ext uri="{FF2B5EF4-FFF2-40B4-BE49-F238E27FC236}">
                                <a16:creationId xmlns:a16="http://schemas.microsoft.com/office/drawing/2014/main" id="{F5DF4F25-32B8-4CDC-9C60-FDE816A9A49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8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2" name="Picture 718">
                            <a:extLst>
                              <a:ext uri="{FF2B5EF4-FFF2-40B4-BE49-F238E27FC236}">
                                <a16:creationId xmlns:a16="http://schemas.microsoft.com/office/drawing/2014/main" id="{90B31683-7F40-4DBE-A832-A0F47455CE6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7" y="2159"/>
                            <a:ext cx="8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3" name="Picture 719">
                            <a:extLst>
                              <a:ext uri="{FF2B5EF4-FFF2-40B4-BE49-F238E27FC236}">
                                <a16:creationId xmlns:a16="http://schemas.microsoft.com/office/drawing/2014/main" id="{F9CA9475-0DBD-4F9F-A7CB-BE5EF3E6175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5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4" name="Picture 720">
                            <a:extLst>
                              <a:ext uri="{FF2B5EF4-FFF2-40B4-BE49-F238E27FC236}">
                                <a16:creationId xmlns:a16="http://schemas.microsoft.com/office/drawing/2014/main" id="{BA2387AE-F4A7-4C7D-AB86-EE5C5A8D041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8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5" name="Picture 721">
                            <a:extLst>
                              <a:ext uri="{FF2B5EF4-FFF2-40B4-BE49-F238E27FC236}">
                                <a16:creationId xmlns:a16="http://schemas.microsoft.com/office/drawing/2014/main" id="{305044E1-B47C-469C-B414-7CD8C6B0D4B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2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6" name="Picture 722">
                            <a:extLst>
                              <a:ext uri="{FF2B5EF4-FFF2-40B4-BE49-F238E27FC236}">
                                <a16:creationId xmlns:a16="http://schemas.microsoft.com/office/drawing/2014/main" id="{782FF7E2-43FF-4D11-8729-32A36CB3226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5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7" name="Picture 723">
                            <a:extLst>
                              <a:ext uri="{FF2B5EF4-FFF2-40B4-BE49-F238E27FC236}">
                                <a16:creationId xmlns:a16="http://schemas.microsoft.com/office/drawing/2014/main" id="{D54EC1B0-009D-4E55-858D-3A8541A98BD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8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8" name="Picture 724">
                            <a:extLst>
                              <a:ext uri="{FF2B5EF4-FFF2-40B4-BE49-F238E27FC236}">
                                <a16:creationId xmlns:a16="http://schemas.microsoft.com/office/drawing/2014/main" id="{9E6B2B06-81B3-4F15-A91B-8ECAA524AE7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1" y="2159"/>
                            <a:ext cx="1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9" name="Picture 725">
                            <a:extLst>
                              <a:ext uri="{FF2B5EF4-FFF2-40B4-BE49-F238E27FC236}">
                                <a16:creationId xmlns:a16="http://schemas.microsoft.com/office/drawing/2014/main" id="{E21452FC-382A-43BF-8F25-2B9EE3A2EA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3" y="2159"/>
                            <a:ext cx="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50" name="Picture 726">
                            <a:extLst>
                              <a:ext uri="{FF2B5EF4-FFF2-40B4-BE49-F238E27FC236}">
                                <a16:creationId xmlns:a16="http://schemas.microsoft.com/office/drawing/2014/main" id="{3BD744FA-BE25-4FA0-BCE9-9207E98EF00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" y="2159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084" name="Rectangle 727">
                            <a:extLst>
                              <a:ext uri="{FF2B5EF4-FFF2-40B4-BE49-F238E27FC236}">
                                <a16:creationId xmlns:a16="http://schemas.microsoft.com/office/drawing/2014/main" id="{A5124836-AB8C-4B2C-82D9-075A1CD2DC6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19" y="2216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85" name="Rectangle 728">
                            <a:extLst>
                              <a:ext uri="{FF2B5EF4-FFF2-40B4-BE49-F238E27FC236}">
                                <a16:creationId xmlns:a16="http://schemas.microsoft.com/office/drawing/2014/main" id="{B49A828A-1248-4954-AB85-4B49EB222D6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23"/>
                            <a:ext cx="5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6" name="Rectangle 729">
                            <a:extLst>
                              <a:ext uri="{FF2B5EF4-FFF2-40B4-BE49-F238E27FC236}">
                                <a16:creationId xmlns:a16="http://schemas.microsoft.com/office/drawing/2014/main" id="{3AF565C8-8252-4D9E-A733-3B008FB58CE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3" y="2223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7" name="Rectangle 730">
                            <a:extLst>
                              <a:ext uri="{FF2B5EF4-FFF2-40B4-BE49-F238E27FC236}">
                                <a16:creationId xmlns:a16="http://schemas.microsoft.com/office/drawing/2014/main" id="{8B1B610A-B9D7-4113-913F-D98F144EF5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29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8" name="Rectangle 731">
                            <a:extLst>
                              <a:ext uri="{FF2B5EF4-FFF2-40B4-BE49-F238E27FC236}">
                                <a16:creationId xmlns:a16="http://schemas.microsoft.com/office/drawing/2014/main" id="{2D7622F8-76F5-4056-8995-AEBC67986DC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37" y="2229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9" name="Rectangle 732">
                            <a:extLst>
                              <a:ext uri="{FF2B5EF4-FFF2-40B4-BE49-F238E27FC236}">
                                <a16:creationId xmlns:a16="http://schemas.microsoft.com/office/drawing/2014/main" id="{F5B1785C-3723-485D-91D8-E0B192377C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4" y="2229"/>
                            <a:ext cx="3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0" name="Rectangle 733">
                            <a:extLst>
                              <a:ext uri="{FF2B5EF4-FFF2-40B4-BE49-F238E27FC236}">
                                <a16:creationId xmlns:a16="http://schemas.microsoft.com/office/drawing/2014/main" id="{7BB13582-7FC8-486F-9333-2CADC09387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34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1" name="Rectangle 734">
                            <a:extLst>
                              <a:ext uri="{FF2B5EF4-FFF2-40B4-BE49-F238E27FC236}">
                                <a16:creationId xmlns:a16="http://schemas.microsoft.com/office/drawing/2014/main" id="{8630E032-B5FB-497A-9D8F-947055D7A4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41" y="223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2" name="Rectangle 735">
                            <a:extLst>
                              <a:ext uri="{FF2B5EF4-FFF2-40B4-BE49-F238E27FC236}">
                                <a16:creationId xmlns:a16="http://schemas.microsoft.com/office/drawing/2014/main" id="{DE77AFFC-FECD-4654-9ADB-9CE4913CB63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7" y="2234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3" name="Rectangle 736">
                            <a:extLst>
                              <a:ext uri="{FF2B5EF4-FFF2-40B4-BE49-F238E27FC236}">
                                <a16:creationId xmlns:a16="http://schemas.microsoft.com/office/drawing/2014/main" id="{9DCC3CBB-6EA9-481A-AFFA-18A7E76D7F0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72" y="2234"/>
                            <a:ext cx="1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4" name="Rectangle 737">
                            <a:extLst>
                              <a:ext uri="{FF2B5EF4-FFF2-40B4-BE49-F238E27FC236}">
                                <a16:creationId xmlns:a16="http://schemas.microsoft.com/office/drawing/2014/main" id="{53A52020-9B5A-45D7-ACBF-097FF95359D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39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5" name="Rectangle 738">
                            <a:extLst>
                              <a:ext uri="{FF2B5EF4-FFF2-40B4-BE49-F238E27FC236}">
                                <a16:creationId xmlns:a16="http://schemas.microsoft.com/office/drawing/2014/main" id="{03F4FC91-02E3-4B08-8296-ED640EA89C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46" y="2239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6" name="Rectangle 739">
                            <a:extLst>
                              <a:ext uri="{FF2B5EF4-FFF2-40B4-BE49-F238E27FC236}">
                                <a16:creationId xmlns:a16="http://schemas.microsoft.com/office/drawing/2014/main" id="{10413BB0-081A-43F7-8525-675CC2EF701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1" y="2239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7" name="Rectangle 740">
                            <a:extLst>
                              <a:ext uri="{FF2B5EF4-FFF2-40B4-BE49-F238E27FC236}">
                                <a16:creationId xmlns:a16="http://schemas.microsoft.com/office/drawing/2014/main" id="{EEDF5B91-9768-4C1C-9DDF-FDEF1BAFB2F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71" y="2239"/>
                            <a:ext cx="1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8" name="Rectangle 741">
                            <a:extLst>
                              <a:ext uri="{FF2B5EF4-FFF2-40B4-BE49-F238E27FC236}">
                                <a16:creationId xmlns:a16="http://schemas.microsoft.com/office/drawing/2014/main" id="{803AF4CA-EBD7-4CD7-A682-0C268045A6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44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9" name="Rectangle 742">
                            <a:extLst>
                              <a:ext uri="{FF2B5EF4-FFF2-40B4-BE49-F238E27FC236}">
                                <a16:creationId xmlns:a16="http://schemas.microsoft.com/office/drawing/2014/main" id="{A4B28DBE-5098-41A4-B9AD-7BA002C5F3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48" y="2244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0" name="Rectangle 743">
                            <a:extLst>
                              <a:ext uri="{FF2B5EF4-FFF2-40B4-BE49-F238E27FC236}">
                                <a16:creationId xmlns:a16="http://schemas.microsoft.com/office/drawing/2014/main" id="{6EF640D5-547C-4F13-86E8-DC1FA7E18FD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50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1" name="Rectangle 744">
                            <a:extLst>
                              <a:ext uri="{FF2B5EF4-FFF2-40B4-BE49-F238E27FC236}">
                                <a16:creationId xmlns:a16="http://schemas.microsoft.com/office/drawing/2014/main" id="{0489EF5C-D91B-45DA-9F44-723FAE6406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42" y="2250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2" name="Rectangle 745">
                            <a:extLst>
                              <a:ext uri="{FF2B5EF4-FFF2-40B4-BE49-F238E27FC236}">
                                <a16:creationId xmlns:a16="http://schemas.microsoft.com/office/drawing/2014/main" id="{7DA263A3-36A3-4E6C-B512-468EA0E2938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63" y="225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3" name="Rectangle 746">
                            <a:extLst>
                              <a:ext uri="{FF2B5EF4-FFF2-40B4-BE49-F238E27FC236}">
                                <a16:creationId xmlns:a16="http://schemas.microsoft.com/office/drawing/2014/main" id="{47537D95-8DF3-45DB-82EE-AC896B28C2B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5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4" name="Rectangle 747">
                            <a:extLst>
                              <a:ext uri="{FF2B5EF4-FFF2-40B4-BE49-F238E27FC236}">
                                <a16:creationId xmlns:a16="http://schemas.microsoft.com/office/drawing/2014/main" id="{B5784AEB-3BD4-4016-9885-8FACA42EA05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36" y="225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5" name="Rectangle 748">
                            <a:extLst>
                              <a:ext uri="{FF2B5EF4-FFF2-40B4-BE49-F238E27FC236}">
                                <a16:creationId xmlns:a16="http://schemas.microsoft.com/office/drawing/2014/main" id="{CD8A8406-F5F6-4B08-A477-C9E67145E8E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60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6" name="Rectangle 749">
                            <a:extLst>
                              <a:ext uri="{FF2B5EF4-FFF2-40B4-BE49-F238E27FC236}">
                                <a16:creationId xmlns:a16="http://schemas.microsoft.com/office/drawing/2014/main" id="{0AA2D9FB-B698-464B-846B-53764492C02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7" y="226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7" name="Rectangle 750">
                            <a:extLst>
                              <a:ext uri="{FF2B5EF4-FFF2-40B4-BE49-F238E27FC236}">
                                <a16:creationId xmlns:a16="http://schemas.microsoft.com/office/drawing/2014/main" id="{ECE33DE0-E52C-48ED-9104-710B631C53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71" y="2260"/>
                            <a:ext cx="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8" name="Rectangle 751">
                            <a:extLst>
                              <a:ext uri="{FF2B5EF4-FFF2-40B4-BE49-F238E27FC236}">
                                <a16:creationId xmlns:a16="http://schemas.microsoft.com/office/drawing/2014/main" id="{A0EDA437-F32E-47AE-A764-7421BDD225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99" y="220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09" name="Rectangle 752">
                            <a:extLst>
                              <a:ext uri="{FF2B5EF4-FFF2-40B4-BE49-F238E27FC236}">
                                <a16:creationId xmlns:a16="http://schemas.microsoft.com/office/drawing/2014/main" id="{0F628C2C-A09F-4470-8A12-925C5F5F6E4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4" y="2202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0" name="Rectangle 753">
                            <a:extLst>
                              <a:ext uri="{FF2B5EF4-FFF2-40B4-BE49-F238E27FC236}">
                                <a16:creationId xmlns:a16="http://schemas.microsoft.com/office/drawing/2014/main" id="{C5ADACF3-E5F1-44AB-BA97-1D51D3BC26B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1" y="2208"/>
                            <a:ext cx="9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1" name="Line 754">
                            <a:extLst>
                              <a:ext uri="{FF2B5EF4-FFF2-40B4-BE49-F238E27FC236}">
                                <a16:creationId xmlns:a16="http://schemas.microsoft.com/office/drawing/2014/main" id="{4B0FBA04-9A53-4AF7-9292-CA0FF861800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14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28" name="Rectangle 755">
                            <a:extLst>
                              <a:ext uri="{FF2B5EF4-FFF2-40B4-BE49-F238E27FC236}">
                                <a16:creationId xmlns:a16="http://schemas.microsoft.com/office/drawing/2014/main" id="{AE0CB8F9-7D20-4575-BE9F-10C0ADFEC98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99" y="222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29" name="Rectangle 756">
                            <a:extLst>
                              <a:ext uri="{FF2B5EF4-FFF2-40B4-BE49-F238E27FC236}">
                                <a16:creationId xmlns:a16="http://schemas.microsoft.com/office/drawing/2014/main" id="{2BFCEB18-1B9D-4579-88F5-54DE9569F4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7" y="2222"/>
                            <a:ext cx="7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30" name="Rectangle 757">
                            <a:extLst>
                              <a:ext uri="{FF2B5EF4-FFF2-40B4-BE49-F238E27FC236}">
                                <a16:creationId xmlns:a16="http://schemas.microsoft.com/office/drawing/2014/main" id="{B5E737DB-5405-45C3-9598-6E7076BD752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8" y="2228"/>
                            <a:ext cx="6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31" name="Rectangle 758">
                            <a:extLst>
                              <a:ext uri="{FF2B5EF4-FFF2-40B4-BE49-F238E27FC236}">
                                <a16:creationId xmlns:a16="http://schemas.microsoft.com/office/drawing/2014/main" id="{DCF5FD90-83F7-4F08-95F6-1FE1BDB81FC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83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51" name="Rectangle 759">
                            <a:extLst>
                              <a:ext uri="{FF2B5EF4-FFF2-40B4-BE49-F238E27FC236}">
                                <a16:creationId xmlns:a16="http://schemas.microsoft.com/office/drawing/2014/main" id="{051A802E-9B04-41F0-95C4-D96D8C5E1FD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88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2" name="Rectangle 760">
                            <a:extLst>
                              <a:ext uri="{FF2B5EF4-FFF2-40B4-BE49-F238E27FC236}">
                                <a16:creationId xmlns:a16="http://schemas.microsoft.com/office/drawing/2014/main" id="{D9A480DB-46CD-47B7-97BB-E71CBF2E7F2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84" y="2252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3" name="Rectangle 761">
                            <a:extLst>
                              <a:ext uri="{FF2B5EF4-FFF2-40B4-BE49-F238E27FC236}">
                                <a16:creationId xmlns:a16="http://schemas.microsoft.com/office/drawing/2014/main" id="{985EBC6A-4188-4B2B-A58A-27BBE6733D2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87" y="2258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4" name="Rectangle 762">
                            <a:extLst>
                              <a:ext uri="{FF2B5EF4-FFF2-40B4-BE49-F238E27FC236}">
                                <a16:creationId xmlns:a16="http://schemas.microsoft.com/office/drawing/2014/main" id="{170DFB52-4B36-48E9-8DBC-D7D8E9D361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89" y="2263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5" name="Line 763">
                            <a:extLst>
                              <a:ext uri="{FF2B5EF4-FFF2-40B4-BE49-F238E27FC236}">
                                <a16:creationId xmlns:a16="http://schemas.microsoft.com/office/drawing/2014/main" id="{7ACB87EF-CD14-44E6-AFEE-83B6000AEF8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34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56" name="Line 764">
                            <a:extLst>
                              <a:ext uri="{FF2B5EF4-FFF2-40B4-BE49-F238E27FC236}">
                                <a16:creationId xmlns:a16="http://schemas.microsoft.com/office/drawing/2014/main" id="{6FB57C6B-65A9-43ED-8B0B-BC04C7B1A6A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6" y="2240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57" name="Line 765">
                            <a:extLst>
                              <a:ext uri="{FF2B5EF4-FFF2-40B4-BE49-F238E27FC236}">
                                <a16:creationId xmlns:a16="http://schemas.microsoft.com/office/drawing/2014/main" id="{594CAB97-A98A-4458-BBDD-49C67EBD53C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6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58" name="Line 766">
                            <a:extLst>
                              <a:ext uri="{FF2B5EF4-FFF2-40B4-BE49-F238E27FC236}">
                                <a16:creationId xmlns:a16="http://schemas.microsoft.com/office/drawing/2014/main" id="{04EC46B9-347C-4CCF-8C3F-AF03B3A5332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59" name="Line 767">
                            <a:extLst>
                              <a:ext uri="{FF2B5EF4-FFF2-40B4-BE49-F238E27FC236}">
                                <a16:creationId xmlns:a16="http://schemas.microsoft.com/office/drawing/2014/main" id="{62B32847-5D49-4672-8617-7B884427C9B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55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12" name="Rectangle 768">
                            <a:extLst>
                              <a:ext uri="{FF2B5EF4-FFF2-40B4-BE49-F238E27FC236}">
                                <a16:creationId xmlns:a16="http://schemas.microsoft.com/office/drawing/2014/main" id="{7DC99161-FED0-44A8-9ED7-19A6730BB36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3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13" name="Rectangle 769">
                            <a:extLst>
                              <a:ext uri="{FF2B5EF4-FFF2-40B4-BE49-F238E27FC236}">
                                <a16:creationId xmlns:a16="http://schemas.microsoft.com/office/drawing/2014/main" id="{CCBE3678-A62C-4CB9-BB09-EC97DEAF57E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8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4" name="Rectangle 770">
                            <a:extLst>
                              <a:ext uri="{FF2B5EF4-FFF2-40B4-BE49-F238E27FC236}">
                                <a16:creationId xmlns:a16="http://schemas.microsoft.com/office/drawing/2014/main" id="{FABE2DD3-F2CB-4F25-B2C9-A205ADBAD41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9" y="2252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5" name="Rectangle 771">
                            <a:extLst>
                              <a:ext uri="{FF2B5EF4-FFF2-40B4-BE49-F238E27FC236}">
                                <a16:creationId xmlns:a16="http://schemas.microsoft.com/office/drawing/2014/main" id="{34C55FFF-04AA-4E30-A1AB-67E8A01391C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21" y="2258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6" name="Rectangle 772">
                            <a:extLst>
                              <a:ext uri="{FF2B5EF4-FFF2-40B4-BE49-F238E27FC236}">
                                <a16:creationId xmlns:a16="http://schemas.microsoft.com/office/drawing/2014/main" id="{0BF336C0-271B-4551-A2AF-177D8695F7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9" y="2263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7" name="Rectangle 773">
                            <a:extLst>
                              <a:ext uri="{FF2B5EF4-FFF2-40B4-BE49-F238E27FC236}">
                                <a16:creationId xmlns:a16="http://schemas.microsoft.com/office/drawing/2014/main" id="{3DF7EB4B-1DFB-4A05-9EF9-A2B43B64D18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43" y="2245"/>
                            <a:ext cx="19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18" name="Rectangle 774">
                            <a:extLst>
                              <a:ext uri="{FF2B5EF4-FFF2-40B4-BE49-F238E27FC236}">
                                <a16:creationId xmlns:a16="http://schemas.microsoft.com/office/drawing/2014/main" id="{7577CD19-BF6B-49B9-92AC-A2396EB60D4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49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9" name="Rectangle 775">
                            <a:extLst>
                              <a:ext uri="{FF2B5EF4-FFF2-40B4-BE49-F238E27FC236}">
                                <a16:creationId xmlns:a16="http://schemas.microsoft.com/office/drawing/2014/main" id="{88BA7960-1C11-41F0-A438-B3D56C4054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52" y="2252"/>
                            <a:ext cx="2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20" name="Rectangle 776">
                            <a:extLst>
                              <a:ext uri="{FF2B5EF4-FFF2-40B4-BE49-F238E27FC236}">
                                <a16:creationId xmlns:a16="http://schemas.microsoft.com/office/drawing/2014/main" id="{AD1AA191-DB42-4128-824E-6F9B6675F4C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50" y="2257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21" name="Rectangle 777">
                            <a:extLst>
                              <a:ext uri="{FF2B5EF4-FFF2-40B4-BE49-F238E27FC236}">
                                <a16:creationId xmlns:a16="http://schemas.microsoft.com/office/drawing/2014/main" id="{66473C93-CA99-46D2-BE94-A21B3F9B8E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45" y="2262"/>
                            <a:ext cx="4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22" name="Line 778">
                            <a:extLst>
                              <a:ext uri="{FF2B5EF4-FFF2-40B4-BE49-F238E27FC236}">
                                <a16:creationId xmlns:a16="http://schemas.microsoft.com/office/drawing/2014/main" id="{A5996199-A9DF-4309-AA62-B12CFAB4F03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6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3" name="Line 779">
                            <a:extLst>
                              <a:ext uri="{FF2B5EF4-FFF2-40B4-BE49-F238E27FC236}">
                                <a16:creationId xmlns:a16="http://schemas.microsoft.com/office/drawing/2014/main" id="{4CC3D44A-AE62-4A32-8793-DEED5A3A4FC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4" name="Line 780">
                            <a:extLst>
                              <a:ext uri="{FF2B5EF4-FFF2-40B4-BE49-F238E27FC236}">
                                <a16:creationId xmlns:a16="http://schemas.microsoft.com/office/drawing/2014/main" id="{F1712BBF-F36A-4787-8E04-554A442423A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55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5" name="Line 781">
                            <a:extLst>
                              <a:ext uri="{FF2B5EF4-FFF2-40B4-BE49-F238E27FC236}">
                                <a16:creationId xmlns:a16="http://schemas.microsoft.com/office/drawing/2014/main" id="{982E8759-98C8-4AE8-B7FE-DF47A5CD706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6" y="2276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6" name="Line 782">
                            <a:extLst>
                              <a:ext uri="{FF2B5EF4-FFF2-40B4-BE49-F238E27FC236}">
                                <a16:creationId xmlns:a16="http://schemas.microsoft.com/office/drawing/2014/main" id="{2E4FD5C9-2059-4728-AD07-3B81E978043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7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7" name="Rectangle 783">
                            <a:extLst>
                              <a:ext uri="{FF2B5EF4-FFF2-40B4-BE49-F238E27FC236}">
                                <a16:creationId xmlns:a16="http://schemas.microsoft.com/office/drawing/2014/main" id="{065A813D-94DC-4ECF-94EE-DDC499E2885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99" y="228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8" name="Rectangle 784">
                            <a:extLst>
                              <a:ext uri="{FF2B5EF4-FFF2-40B4-BE49-F238E27FC236}">
                                <a16:creationId xmlns:a16="http://schemas.microsoft.com/office/drawing/2014/main" id="{A3E3884E-3F5E-4532-A38A-19772ACB489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7" y="2284"/>
                            <a:ext cx="7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29" name="Rectangle 785">
                            <a:extLst>
                              <a:ext uri="{FF2B5EF4-FFF2-40B4-BE49-F238E27FC236}">
                                <a16:creationId xmlns:a16="http://schemas.microsoft.com/office/drawing/2014/main" id="{E563E814-8D92-4D93-9009-62B0574340A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3" y="2289"/>
                            <a:ext cx="5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30" name="Line 786">
                            <a:extLst>
                              <a:ext uri="{FF2B5EF4-FFF2-40B4-BE49-F238E27FC236}">
                                <a16:creationId xmlns:a16="http://schemas.microsoft.com/office/drawing/2014/main" id="{20C16AF0-A15F-4E44-B573-4274683541A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47" y="2227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1" name="Line 787">
                            <a:extLst>
                              <a:ext uri="{FF2B5EF4-FFF2-40B4-BE49-F238E27FC236}">
                                <a16:creationId xmlns:a16="http://schemas.microsoft.com/office/drawing/2014/main" id="{5BFFD458-6366-4038-A9C2-EA2BB190605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73" y="2227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2" name="Line 788">
                            <a:extLst>
                              <a:ext uri="{FF2B5EF4-FFF2-40B4-BE49-F238E27FC236}">
                                <a16:creationId xmlns:a16="http://schemas.microsoft.com/office/drawing/2014/main" id="{1D4B7EF2-27A7-45CE-8BE8-9DF70C0FE98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47" y="2291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3" name="Line 789">
                            <a:extLst>
                              <a:ext uri="{FF2B5EF4-FFF2-40B4-BE49-F238E27FC236}">
                                <a16:creationId xmlns:a16="http://schemas.microsoft.com/office/drawing/2014/main" id="{A54AA8DB-CCDB-4090-8EFC-05AE301028B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9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4" name="Rectangle 790">
                            <a:extLst>
                              <a:ext uri="{FF2B5EF4-FFF2-40B4-BE49-F238E27FC236}">
                                <a16:creationId xmlns:a16="http://schemas.microsoft.com/office/drawing/2014/main" id="{FF7B2082-1FBD-438E-B1FB-15614C167F1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99" y="230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5" name="Rectangle 791">
                            <a:extLst>
                              <a:ext uri="{FF2B5EF4-FFF2-40B4-BE49-F238E27FC236}">
                                <a16:creationId xmlns:a16="http://schemas.microsoft.com/office/drawing/2014/main" id="{5108DB0D-68A1-425E-AF9C-2D669943733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5" y="2304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36" name="Rectangle 792">
                            <a:extLst>
                              <a:ext uri="{FF2B5EF4-FFF2-40B4-BE49-F238E27FC236}">
                                <a16:creationId xmlns:a16="http://schemas.microsoft.com/office/drawing/2014/main" id="{D0F64B87-3AEC-43DB-845A-E1277066B6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7" y="2309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37" name="Line 793">
                            <a:extLst>
                              <a:ext uri="{FF2B5EF4-FFF2-40B4-BE49-F238E27FC236}">
                                <a16:creationId xmlns:a16="http://schemas.microsoft.com/office/drawing/2014/main" id="{22C7EACA-0932-43FE-A2D6-EA392325132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8" y="2291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8" name="Line 794">
                            <a:extLst>
                              <a:ext uri="{FF2B5EF4-FFF2-40B4-BE49-F238E27FC236}">
                                <a16:creationId xmlns:a16="http://schemas.microsoft.com/office/drawing/2014/main" id="{A86E6C04-737F-4D94-9A4A-CCB2E85F7C9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8" y="2291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9" name="Line 795">
                            <a:extLst>
                              <a:ext uri="{FF2B5EF4-FFF2-40B4-BE49-F238E27FC236}">
                                <a16:creationId xmlns:a16="http://schemas.microsoft.com/office/drawing/2014/main" id="{877FDBD1-ACD8-4915-B556-A311DD0AD04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8" y="2324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40" name="Rectangle 796">
                            <a:extLst>
                              <a:ext uri="{FF2B5EF4-FFF2-40B4-BE49-F238E27FC236}">
                                <a16:creationId xmlns:a16="http://schemas.microsoft.com/office/drawing/2014/main" id="{EAECC3AB-7D55-479C-B4A3-9A1D41B4A52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5" y="2318"/>
                            <a:ext cx="35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41" name="Rectangle 797">
                            <a:extLst>
                              <a:ext uri="{FF2B5EF4-FFF2-40B4-BE49-F238E27FC236}">
                                <a16:creationId xmlns:a16="http://schemas.microsoft.com/office/drawing/2014/main" id="{20691B0D-6BD3-407A-AAEF-2FF8933403A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0" y="2319"/>
                            <a:ext cx="6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2" name="Rectangle 798">
                            <a:extLst>
                              <a:ext uri="{FF2B5EF4-FFF2-40B4-BE49-F238E27FC236}">
                                <a16:creationId xmlns:a16="http://schemas.microsoft.com/office/drawing/2014/main" id="{F076FBF0-E796-40CE-A21B-23BF1FBD9B8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9" y="2325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3" name="Rectangle 799">
                            <a:extLst>
                              <a:ext uri="{FF2B5EF4-FFF2-40B4-BE49-F238E27FC236}">
                                <a16:creationId xmlns:a16="http://schemas.microsoft.com/office/drawing/2014/main" id="{B96501B6-7FBD-4AB7-9C64-748F5A46D2D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1" y="2330"/>
                            <a:ext cx="6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4" name="Rectangle 800">
                            <a:extLst>
                              <a:ext uri="{FF2B5EF4-FFF2-40B4-BE49-F238E27FC236}">
                                <a16:creationId xmlns:a16="http://schemas.microsoft.com/office/drawing/2014/main" id="{E256C742-5908-4753-8C42-FFE45409EE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21" y="233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5" name="Rectangle 801">
                            <a:extLst>
                              <a:ext uri="{FF2B5EF4-FFF2-40B4-BE49-F238E27FC236}">
                                <a16:creationId xmlns:a16="http://schemas.microsoft.com/office/drawing/2014/main" id="{508A370C-69A7-4C33-9E61-D0C38004C71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04" y="2186"/>
                            <a:ext cx="172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46" name="Rectangle 802">
                            <a:extLst>
                              <a:ext uri="{FF2B5EF4-FFF2-40B4-BE49-F238E27FC236}">
                                <a16:creationId xmlns:a16="http://schemas.microsoft.com/office/drawing/2014/main" id="{5D9BB05B-C15A-436A-8052-916E97A79C8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06" y="2186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7" name="Rectangle 803">
                            <a:extLst>
                              <a:ext uri="{FF2B5EF4-FFF2-40B4-BE49-F238E27FC236}">
                                <a16:creationId xmlns:a16="http://schemas.microsoft.com/office/drawing/2014/main" id="{F1836D17-92B2-4D2D-B9CE-9EF56C2500D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13" y="2186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8" name="Rectangle 804">
                            <a:extLst>
                              <a:ext uri="{FF2B5EF4-FFF2-40B4-BE49-F238E27FC236}">
                                <a16:creationId xmlns:a16="http://schemas.microsoft.com/office/drawing/2014/main" id="{68D37A2A-72C8-493C-89C7-656FC6E0445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5" y="2186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9" name="Rectangle 805">
                            <a:extLst>
                              <a:ext uri="{FF2B5EF4-FFF2-40B4-BE49-F238E27FC236}">
                                <a16:creationId xmlns:a16="http://schemas.microsoft.com/office/drawing/2014/main" id="{8F2B2962-90AA-4ED1-90F9-B8A44BBEC0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8" y="2186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0" name="Rectangle 806">
                            <a:extLst>
                              <a:ext uri="{FF2B5EF4-FFF2-40B4-BE49-F238E27FC236}">
                                <a16:creationId xmlns:a16="http://schemas.microsoft.com/office/drawing/2014/main" id="{44D03195-9E5F-4B96-9047-3F7150787A3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16" y="2192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8" name="Group 908">
                          <a:extLst>
                            <a:ext uri="{FF2B5EF4-FFF2-40B4-BE49-F238E27FC236}">
                              <a16:creationId xmlns:a16="http://schemas.microsoft.com/office/drawing/2014/main" id="{A2051EE8-1BF0-48E1-84D1-A787EC7223D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57" y="2159"/>
                          <a:ext cx="190" cy="198"/>
                          <a:chOff x="4357" y="2159"/>
                          <a:chExt cx="190" cy="198"/>
                        </a:xfrm>
                      </p:grpSpPr>
                      <p:sp>
                        <p:nvSpPr>
                          <p:cNvPr id="2015" name="Rectangle 808">
                            <a:extLst>
                              <a:ext uri="{FF2B5EF4-FFF2-40B4-BE49-F238E27FC236}">
                                <a16:creationId xmlns:a16="http://schemas.microsoft.com/office/drawing/2014/main" id="{180D152D-B731-46B4-9CEF-2B81F123A1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57" y="2159"/>
                            <a:ext cx="181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833" name="Picture 809">
                            <a:extLst>
                              <a:ext uri="{FF2B5EF4-FFF2-40B4-BE49-F238E27FC236}">
                                <a16:creationId xmlns:a16="http://schemas.microsoft.com/office/drawing/2014/main" id="{73931881-CBCF-4655-9448-63BC5BDB9D2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7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4" name="Picture 810">
                            <a:extLst>
                              <a:ext uri="{FF2B5EF4-FFF2-40B4-BE49-F238E27FC236}">
                                <a16:creationId xmlns:a16="http://schemas.microsoft.com/office/drawing/2014/main" id="{C54E5668-51CB-40FA-B955-A1BFA126F42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0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5" name="Picture 811">
                            <a:extLst>
                              <a:ext uri="{FF2B5EF4-FFF2-40B4-BE49-F238E27FC236}">
                                <a16:creationId xmlns:a16="http://schemas.microsoft.com/office/drawing/2014/main" id="{F3FB3687-5FF1-4825-AAD6-48BC4E26AF1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1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6" name="Picture 812">
                            <a:extLst>
                              <a:ext uri="{FF2B5EF4-FFF2-40B4-BE49-F238E27FC236}">
                                <a16:creationId xmlns:a16="http://schemas.microsoft.com/office/drawing/2014/main" id="{43E702D3-0C92-41C9-9237-2D2D1FEBF39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5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7" name="Picture 813">
                            <a:extLst>
                              <a:ext uri="{FF2B5EF4-FFF2-40B4-BE49-F238E27FC236}">
                                <a16:creationId xmlns:a16="http://schemas.microsoft.com/office/drawing/2014/main" id="{E7C45CFE-562F-4521-B41F-0F46BFEAB0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5" y="2159"/>
                            <a:ext cx="2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8" name="Picture 814">
                            <a:extLst>
                              <a:ext uri="{FF2B5EF4-FFF2-40B4-BE49-F238E27FC236}">
                                <a16:creationId xmlns:a16="http://schemas.microsoft.com/office/drawing/2014/main" id="{07FF516A-C5E7-421A-80B5-715777D9F1D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34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9" name="Picture 815">
                            <a:extLst>
                              <a:ext uri="{FF2B5EF4-FFF2-40B4-BE49-F238E27FC236}">
                                <a16:creationId xmlns:a16="http://schemas.microsoft.com/office/drawing/2014/main" id="{E187FA32-9A35-4C3E-B5CB-6CCEC5040A8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3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0" name="Picture 816">
                            <a:extLst>
                              <a:ext uri="{FF2B5EF4-FFF2-40B4-BE49-F238E27FC236}">
                                <a16:creationId xmlns:a16="http://schemas.microsoft.com/office/drawing/2014/main" id="{72504C98-DE51-4911-A7AE-FA4783F6C3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52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1" name="Picture 817">
                            <a:extLst>
                              <a:ext uri="{FF2B5EF4-FFF2-40B4-BE49-F238E27FC236}">
                                <a16:creationId xmlns:a16="http://schemas.microsoft.com/office/drawing/2014/main" id="{A56D9E61-FD2C-430C-97F8-75E287061DE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1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2" name="Picture 818">
                            <a:extLst>
                              <a:ext uri="{FF2B5EF4-FFF2-40B4-BE49-F238E27FC236}">
                                <a16:creationId xmlns:a16="http://schemas.microsoft.com/office/drawing/2014/main" id="{E4AFD869-B499-4A0A-917B-7305EA3E380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71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3" name="Picture 819">
                            <a:extLst>
                              <a:ext uri="{FF2B5EF4-FFF2-40B4-BE49-F238E27FC236}">
                                <a16:creationId xmlns:a16="http://schemas.microsoft.com/office/drawing/2014/main" id="{EDD9FEE3-7136-45B5-B8B8-CB6AEC5A06F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0" y="2159"/>
                            <a:ext cx="8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4" name="Picture 820">
                            <a:extLst>
                              <a:ext uri="{FF2B5EF4-FFF2-40B4-BE49-F238E27FC236}">
                                <a16:creationId xmlns:a16="http://schemas.microsoft.com/office/drawing/2014/main" id="{603E9810-0B53-456C-A612-B078972C89E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8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5" name="Picture 821">
                            <a:extLst>
                              <a:ext uri="{FF2B5EF4-FFF2-40B4-BE49-F238E27FC236}">
                                <a16:creationId xmlns:a16="http://schemas.microsoft.com/office/drawing/2014/main" id="{C37EC70E-4639-4377-A78F-F5A41433820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1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6" name="Picture 822">
                            <a:extLst>
                              <a:ext uri="{FF2B5EF4-FFF2-40B4-BE49-F238E27FC236}">
                                <a16:creationId xmlns:a16="http://schemas.microsoft.com/office/drawing/2014/main" id="{D6C4E2CB-3DF1-4169-8F2F-1E814F6DCCE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7" name="Picture 823">
                            <a:extLst>
                              <a:ext uri="{FF2B5EF4-FFF2-40B4-BE49-F238E27FC236}">
                                <a16:creationId xmlns:a16="http://schemas.microsoft.com/office/drawing/2014/main" id="{7779B3C8-B6F3-427F-94F1-AA06343310B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8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8" name="Picture 824">
                            <a:extLst>
                              <a:ext uri="{FF2B5EF4-FFF2-40B4-BE49-F238E27FC236}">
                                <a16:creationId xmlns:a16="http://schemas.microsoft.com/office/drawing/2014/main" id="{F21EC6C3-9B71-4D01-BB56-19D4B542B25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1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9" name="Picture 825">
                            <a:extLst>
                              <a:ext uri="{FF2B5EF4-FFF2-40B4-BE49-F238E27FC236}">
                                <a16:creationId xmlns:a16="http://schemas.microsoft.com/office/drawing/2014/main" id="{E18B0F87-A6FD-4F50-A158-EDA3EB7D34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24" y="2159"/>
                            <a:ext cx="1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50" name="Picture 826">
                            <a:extLst>
                              <a:ext uri="{FF2B5EF4-FFF2-40B4-BE49-F238E27FC236}">
                                <a16:creationId xmlns:a16="http://schemas.microsoft.com/office/drawing/2014/main" id="{6A62B9BA-1F31-406B-8F3D-2016CC31421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6" y="2159"/>
                            <a:ext cx="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51" name="Picture 827">
                            <a:extLst>
                              <a:ext uri="{FF2B5EF4-FFF2-40B4-BE49-F238E27FC236}">
                                <a16:creationId xmlns:a16="http://schemas.microsoft.com/office/drawing/2014/main" id="{015F9DAA-CF47-4B94-B1C7-D0016830779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3" y="2159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1824" name="Rectangle 828">
                            <a:extLst>
                              <a:ext uri="{FF2B5EF4-FFF2-40B4-BE49-F238E27FC236}">
                                <a16:creationId xmlns:a16="http://schemas.microsoft.com/office/drawing/2014/main" id="{3C1C64E9-36AA-47CB-96D5-9C9198EF6CD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2" y="2216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825" name="Rectangle 829">
                            <a:extLst>
                              <a:ext uri="{FF2B5EF4-FFF2-40B4-BE49-F238E27FC236}">
                                <a16:creationId xmlns:a16="http://schemas.microsoft.com/office/drawing/2014/main" id="{A1C512C7-B30B-4275-B35B-F7E0CAE73CE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23"/>
                            <a:ext cx="5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26" name="Rectangle 830">
                            <a:extLst>
                              <a:ext uri="{FF2B5EF4-FFF2-40B4-BE49-F238E27FC236}">
                                <a16:creationId xmlns:a16="http://schemas.microsoft.com/office/drawing/2014/main" id="{01C61D60-D1A4-4DBE-A956-3F28B446271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06" y="2223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27" name="Rectangle 831">
                            <a:extLst>
                              <a:ext uri="{FF2B5EF4-FFF2-40B4-BE49-F238E27FC236}">
                                <a16:creationId xmlns:a16="http://schemas.microsoft.com/office/drawing/2014/main" id="{1E1AF26C-8B40-4B56-AD69-950EB10D76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29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28" name="Rectangle 832">
                            <a:extLst>
                              <a:ext uri="{FF2B5EF4-FFF2-40B4-BE49-F238E27FC236}">
                                <a16:creationId xmlns:a16="http://schemas.microsoft.com/office/drawing/2014/main" id="{C5D48ABC-4642-459B-A4B2-B5B24FF8C9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90" y="2229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29" name="Rectangle 833">
                            <a:extLst>
                              <a:ext uri="{FF2B5EF4-FFF2-40B4-BE49-F238E27FC236}">
                                <a16:creationId xmlns:a16="http://schemas.microsoft.com/office/drawing/2014/main" id="{9C1044B1-9C09-417B-B2D5-FE2DE6B6FBA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07" y="2229"/>
                            <a:ext cx="3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30" name="Rectangle 834">
                            <a:extLst>
                              <a:ext uri="{FF2B5EF4-FFF2-40B4-BE49-F238E27FC236}">
                                <a16:creationId xmlns:a16="http://schemas.microsoft.com/office/drawing/2014/main" id="{12B73198-3D48-41B4-800A-91A7975110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34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31" name="Rectangle 835">
                            <a:extLst>
                              <a:ext uri="{FF2B5EF4-FFF2-40B4-BE49-F238E27FC236}">
                                <a16:creationId xmlns:a16="http://schemas.microsoft.com/office/drawing/2014/main" id="{B99BEA67-766B-45C1-89A1-A1A78AD6913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94" y="223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32" name="Rectangle 836">
                            <a:extLst>
                              <a:ext uri="{FF2B5EF4-FFF2-40B4-BE49-F238E27FC236}">
                                <a16:creationId xmlns:a16="http://schemas.microsoft.com/office/drawing/2014/main" id="{AD075DE4-466C-4912-A393-9C8A526756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10" y="2234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52" name="Rectangle 837">
                            <a:extLst>
                              <a:ext uri="{FF2B5EF4-FFF2-40B4-BE49-F238E27FC236}">
                                <a16:creationId xmlns:a16="http://schemas.microsoft.com/office/drawing/2014/main" id="{A944AC68-DE62-414A-9A68-B00A57FD177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25" y="2234"/>
                            <a:ext cx="1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53" name="Rectangle 838">
                            <a:extLst>
                              <a:ext uri="{FF2B5EF4-FFF2-40B4-BE49-F238E27FC236}">
                                <a16:creationId xmlns:a16="http://schemas.microsoft.com/office/drawing/2014/main" id="{B2CDF441-90A1-4D9A-8AED-DD8CE891915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39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54" name="Rectangle 839">
                            <a:extLst>
                              <a:ext uri="{FF2B5EF4-FFF2-40B4-BE49-F238E27FC236}">
                                <a16:creationId xmlns:a16="http://schemas.microsoft.com/office/drawing/2014/main" id="{B513B199-60AA-46C7-9922-0BD83A751D1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99" y="2239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55" name="Rectangle 840">
                            <a:extLst>
                              <a:ext uri="{FF2B5EF4-FFF2-40B4-BE49-F238E27FC236}">
                                <a16:creationId xmlns:a16="http://schemas.microsoft.com/office/drawing/2014/main" id="{0566281A-B7B9-4D1B-9AA0-EAEB10647B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04" y="2239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6" name="Rectangle 841">
                            <a:extLst>
                              <a:ext uri="{FF2B5EF4-FFF2-40B4-BE49-F238E27FC236}">
                                <a16:creationId xmlns:a16="http://schemas.microsoft.com/office/drawing/2014/main" id="{CC8B5687-9E84-4904-8A7A-2137C87E29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24" y="2239"/>
                            <a:ext cx="1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7" name="Rectangle 842">
                            <a:extLst>
                              <a:ext uri="{FF2B5EF4-FFF2-40B4-BE49-F238E27FC236}">
                                <a16:creationId xmlns:a16="http://schemas.microsoft.com/office/drawing/2014/main" id="{03EE1B43-FF82-4B4E-94E7-17CD66959F4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44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8" name="Rectangle 843">
                            <a:extLst>
                              <a:ext uri="{FF2B5EF4-FFF2-40B4-BE49-F238E27FC236}">
                                <a16:creationId xmlns:a16="http://schemas.microsoft.com/office/drawing/2014/main" id="{7DB91A4C-E0E1-45DC-A6EC-E9D2A2B725D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01" y="2244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9" name="Rectangle 844">
                            <a:extLst>
                              <a:ext uri="{FF2B5EF4-FFF2-40B4-BE49-F238E27FC236}">
                                <a16:creationId xmlns:a16="http://schemas.microsoft.com/office/drawing/2014/main" id="{9AF5495C-6298-43A3-A208-334A20B5FF1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50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0" name="Rectangle 845">
                            <a:extLst>
                              <a:ext uri="{FF2B5EF4-FFF2-40B4-BE49-F238E27FC236}">
                                <a16:creationId xmlns:a16="http://schemas.microsoft.com/office/drawing/2014/main" id="{51F2624E-0A5B-4C8D-8563-0D446BC89C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95" y="2250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1" name="Rectangle 846">
                            <a:extLst>
                              <a:ext uri="{FF2B5EF4-FFF2-40B4-BE49-F238E27FC236}">
                                <a16:creationId xmlns:a16="http://schemas.microsoft.com/office/drawing/2014/main" id="{782C3062-1BBF-4D0F-80ED-A1E652D2158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16" y="225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2" name="Rectangle 847">
                            <a:extLst>
                              <a:ext uri="{FF2B5EF4-FFF2-40B4-BE49-F238E27FC236}">
                                <a16:creationId xmlns:a16="http://schemas.microsoft.com/office/drawing/2014/main" id="{1893E1B0-1C1F-4477-B78A-B849B1E2D5D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5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3" name="Rectangle 848">
                            <a:extLst>
                              <a:ext uri="{FF2B5EF4-FFF2-40B4-BE49-F238E27FC236}">
                                <a16:creationId xmlns:a16="http://schemas.microsoft.com/office/drawing/2014/main" id="{F644A0EE-CAFA-4C44-9F22-5C451928EE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89" y="225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4" name="Rectangle 849">
                            <a:extLst>
                              <a:ext uri="{FF2B5EF4-FFF2-40B4-BE49-F238E27FC236}">
                                <a16:creationId xmlns:a16="http://schemas.microsoft.com/office/drawing/2014/main" id="{31007529-A045-4CC9-84E9-B4F54CE7729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60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5" name="Rectangle 850">
                            <a:extLst>
                              <a:ext uri="{FF2B5EF4-FFF2-40B4-BE49-F238E27FC236}">
                                <a16:creationId xmlns:a16="http://schemas.microsoft.com/office/drawing/2014/main" id="{E2091581-F65B-406F-A151-724C8E445C1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10" y="226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6" name="Rectangle 851">
                            <a:extLst>
                              <a:ext uri="{FF2B5EF4-FFF2-40B4-BE49-F238E27FC236}">
                                <a16:creationId xmlns:a16="http://schemas.microsoft.com/office/drawing/2014/main" id="{D6BEAB9E-394F-4894-ADBF-24D60FEE19C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24" y="2260"/>
                            <a:ext cx="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7" name="Rectangle 852">
                            <a:extLst>
                              <a:ext uri="{FF2B5EF4-FFF2-40B4-BE49-F238E27FC236}">
                                <a16:creationId xmlns:a16="http://schemas.microsoft.com/office/drawing/2014/main" id="{3A917CB1-B403-452E-80CA-1596ED66ADB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2" y="220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28" name="Rectangle 853">
                            <a:extLst>
                              <a:ext uri="{FF2B5EF4-FFF2-40B4-BE49-F238E27FC236}">
                                <a16:creationId xmlns:a16="http://schemas.microsoft.com/office/drawing/2014/main" id="{0CF29094-F13A-4166-9102-CAF9D594820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7" y="2202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9" name="Rectangle 854">
                            <a:extLst>
                              <a:ext uri="{FF2B5EF4-FFF2-40B4-BE49-F238E27FC236}">
                                <a16:creationId xmlns:a16="http://schemas.microsoft.com/office/drawing/2014/main" id="{16A31751-73A1-4249-90DA-17C2EA862D6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4" y="2208"/>
                            <a:ext cx="9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0" name="Line 855">
                            <a:extLst>
                              <a:ext uri="{FF2B5EF4-FFF2-40B4-BE49-F238E27FC236}">
                                <a16:creationId xmlns:a16="http://schemas.microsoft.com/office/drawing/2014/main" id="{66A54216-C3DF-4699-9FB6-AA5AA5FE067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14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31" name="Rectangle 856">
                            <a:extLst>
                              <a:ext uri="{FF2B5EF4-FFF2-40B4-BE49-F238E27FC236}">
                                <a16:creationId xmlns:a16="http://schemas.microsoft.com/office/drawing/2014/main" id="{5BBBE6EE-D1E4-430F-A72B-1C40D7B006E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2" y="222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32" name="Rectangle 857">
                            <a:extLst>
                              <a:ext uri="{FF2B5EF4-FFF2-40B4-BE49-F238E27FC236}">
                                <a16:creationId xmlns:a16="http://schemas.microsoft.com/office/drawing/2014/main" id="{CA93E374-0533-44D1-8C1F-7A7D8467921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0" y="2222"/>
                            <a:ext cx="7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3" name="Rectangle 858">
                            <a:extLst>
                              <a:ext uri="{FF2B5EF4-FFF2-40B4-BE49-F238E27FC236}">
                                <a16:creationId xmlns:a16="http://schemas.microsoft.com/office/drawing/2014/main" id="{3D13040B-C692-416B-BC69-A664A91CC6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1" y="2228"/>
                            <a:ext cx="6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4" name="Rectangle 859">
                            <a:extLst>
                              <a:ext uri="{FF2B5EF4-FFF2-40B4-BE49-F238E27FC236}">
                                <a16:creationId xmlns:a16="http://schemas.microsoft.com/office/drawing/2014/main" id="{F69DF6F4-5CB0-4B41-9993-E2079FE367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36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35" name="Rectangle 860">
                            <a:extLst>
                              <a:ext uri="{FF2B5EF4-FFF2-40B4-BE49-F238E27FC236}">
                                <a16:creationId xmlns:a16="http://schemas.microsoft.com/office/drawing/2014/main" id="{123B5EC7-2E65-400D-A950-E75A03CE13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41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6" name="Rectangle 861">
                            <a:extLst>
                              <a:ext uri="{FF2B5EF4-FFF2-40B4-BE49-F238E27FC236}">
                                <a16:creationId xmlns:a16="http://schemas.microsoft.com/office/drawing/2014/main" id="{ECCD8D04-592B-4485-892E-CDE6C93EFD6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37" y="2252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7" name="Rectangle 862">
                            <a:extLst>
                              <a:ext uri="{FF2B5EF4-FFF2-40B4-BE49-F238E27FC236}">
                                <a16:creationId xmlns:a16="http://schemas.microsoft.com/office/drawing/2014/main" id="{F41034A0-2973-4F14-BC77-65DAFEE7D2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40" y="2258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8" name="Rectangle 863">
                            <a:extLst>
                              <a:ext uri="{FF2B5EF4-FFF2-40B4-BE49-F238E27FC236}">
                                <a16:creationId xmlns:a16="http://schemas.microsoft.com/office/drawing/2014/main" id="{8510918E-F75E-41F0-A0FE-78309D9969B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42" y="2263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9" name="Line 864">
                            <a:extLst>
                              <a:ext uri="{FF2B5EF4-FFF2-40B4-BE49-F238E27FC236}">
                                <a16:creationId xmlns:a16="http://schemas.microsoft.com/office/drawing/2014/main" id="{D0C134E7-1E55-4899-A47F-BFD88828415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34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0" name="Line 865">
                            <a:extLst>
                              <a:ext uri="{FF2B5EF4-FFF2-40B4-BE49-F238E27FC236}">
                                <a16:creationId xmlns:a16="http://schemas.microsoft.com/office/drawing/2014/main" id="{60CE6797-4C74-4919-BAE5-4C2D7380624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49" y="2240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1" name="Line 866">
                            <a:extLst>
                              <a:ext uri="{FF2B5EF4-FFF2-40B4-BE49-F238E27FC236}">
                                <a16:creationId xmlns:a16="http://schemas.microsoft.com/office/drawing/2014/main" id="{839D210A-3665-4DB2-A74C-53685AD3528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49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2" name="Line 867">
                            <a:extLst>
                              <a:ext uri="{FF2B5EF4-FFF2-40B4-BE49-F238E27FC236}">
                                <a16:creationId xmlns:a16="http://schemas.microsoft.com/office/drawing/2014/main" id="{4834A981-61FD-4FC5-857C-FEB45D2473C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3" name="Line 868">
                            <a:extLst>
                              <a:ext uri="{FF2B5EF4-FFF2-40B4-BE49-F238E27FC236}">
                                <a16:creationId xmlns:a16="http://schemas.microsoft.com/office/drawing/2014/main" id="{266B6714-8703-43F9-9A78-E4F88110D05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8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4" name="Rectangle 869">
                            <a:extLst>
                              <a:ext uri="{FF2B5EF4-FFF2-40B4-BE49-F238E27FC236}">
                                <a16:creationId xmlns:a16="http://schemas.microsoft.com/office/drawing/2014/main" id="{6F658337-7E02-4717-9B31-B9CFBD21B49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6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5" name="Rectangle 870">
                            <a:extLst>
                              <a:ext uri="{FF2B5EF4-FFF2-40B4-BE49-F238E27FC236}">
                                <a16:creationId xmlns:a16="http://schemas.microsoft.com/office/drawing/2014/main" id="{C1E46149-18A7-4F0A-A97A-01C0910D8FA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1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46" name="Rectangle 871">
                            <a:extLst>
                              <a:ext uri="{FF2B5EF4-FFF2-40B4-BE49-F238E27FC236}">
                                <a16:creationId xmlns:a16="http://schemas.microsoft.com/office/drawing/2014/main" id="{E07805E1-24C6-4498-97E7-322457A0FEF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2" y="2252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47" name="Rectangle 872">
                            <a:extLst>
                              <a:ext uri="{FF2B5EF4-FFF2-40B4-BE49-F238E27FC236}">
                                <a16:creationId xmlns:a16="http://schemas.microsoft.com/office/drawing/2014/main" id="{9D02B574-C449-4259-B0B6-8F94CFF5649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4" y="2258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48" name="Rectangle 873">
                            <a:extLst>
                              <a:ext uri="{FF2B5EF4-FFF2-40B4-BE49-F238E27FC236}">
                                <a16:creationId xmlns:a16="http://schemas.microsoft.com/office/drawing/2014/main" id="{2A967B0F-DFED-467C-B801-2CD411386A4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2" y="2263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49" name="Rectangle 874">
                            <a:extLst>
                              <a:ext uri="{FF2B5EF4-FFF2-40B4-BE49-F238E27FC236}">
                                <a16:creationId xmlns:a16="http://schemas.microsoft.com/office/drawing/2014/main" id="{B7D65A76-9F2E-440D-BFC2-0DA881FF7E0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96" y="2245"/>
                            <a:ext cx="19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0" name="Rectangle 875">
                            <a:extLst>
                              <a:ext uri="{FF2B5EF4-FFF2-40B4-BE49-F238E27FC236}">
                                <a16:creationId xmlns:a16="http://schemas.microsoft.com/office/drawing/2014/main" id="{E8735C06-C3BD-42F0-9F57-B48307F601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02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51" name="Rectangle 876">
                            <a:extLst>
                              <a:ext uri="{FF2B5EF4-FFF2-40B4-BE49-F238E27FC236}">
                                <a16:creationId xmlns:a16="http://schemas.microsoft.com/office/drawing/2014/main" id="{A2A07973-B5E8-4EF9-848D-4F90442BE6E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05" y="2252"/>
                            <a:ext cx="2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52" name="Rectangle 877">
                            <a:extLst>
                              <a:ext uri="{FF2B5EF4-FFF2-40B4-BE49-F238E27FC236}">
                                <a16:creationId xmlns:a16="http://schemas.microsoft.com/office/drawing/2014/main" id="{B9916189-B1FE-4FA5-A9B7-E3AD0E9BE0A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03" y="2257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53" name="Rectangle 878">
                            <a:extLst>
                              <a:ext uri="{FF2B5EF4-FFF2-40B4-BE49-F238E27FC236}">
                                <a16:creationId xmlns:a16="http://schemas.microsoft.com/office/drawing/2014/main" id="{431270F3-37EA-481A-BC34-553353CE64F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98" y="2262"/>
                            <a:ext cx="4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54" name="Line 879">
                            <a:extLst>
                              <a:ext uri="{FF2B5EF4-FFF2-40B4-BE49-F238E27FC236}">
                                <a16:creationId xmlns:a16="http://schemas.microsoft.com/office/drawing/2014/main" id="{9340ADEC-79B2-4193-8E40-E825C342D15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49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5" name="Line 880">
                            <a:extLst>
                              <a:ext uri="{FF2B5EF4-FFF2-40B4-BE49-F238E27FC236}">
                                <a16:creationId xmlns:a16="http://schemas.microsoft.com/office/drawing/2014/main" id="{7E665C18-ABAD-423C-819C-CE5D1C9BE4D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6" name="Line 881">
                            <a:extLst>
                              <a:ext uri="{FF2B5EF4-FFF2-40B4-BE49-F238E27FC236}">
                                <a16:creationId xmlns:a16="http://schemas.microsoft.com/office/drawing/2014/main" id="{2DDC9FD5-AFF7-4EF8-91A9-725552FCB19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8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7" name="Line 882">
                            <a:extLst>
                              <a:ext uri="{FF2B5EF4-FFF2-40B4-BE49-F238E27FC236}">
                                <a16:creationId xmlns:a16="http://schemas.microsoft.com/office/drawing/2014/main" id="{28F66F99-0A80-4536-9124-6743F0CAB1F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49" y="2276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8" name="Line 883">
                            <a:extLst>
                              <a:ext uri="{FF2B5EF4-FFF2-40B4-BE49-F238E27FC236}">
                                <a16:creationId xmlns:a16="http://schemas.microsoft.com/office/drawing/2014/main" id="{188D076F-1B75-4AC8-92B9-9E680DEC146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7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9" name="Rectangle 884">
                            <a:extLst>
                              <a:ext uri="{FF2B5EF4-FFF2-40B4-BE49-F238E27FC236}">
                                <a16:creationId xmlns:a16="http://schemas.microsoft.com/office/drawing/2014/main" id="{2FB31D48-C592-4D77-AA0E-D46221CA446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2" y="228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0" name="Rectangle 885">
                            <a:extLst>
                              <a:ext uri="{FF2B5EF4-FFF2-40B4-BE49-F238E27FC236}">
                                <a16:creationId xmlns:a16="http://schemas.microsoft.com/office/drawing/2014/main" id="{F74E27B5-A0D6-4432-906B-9D0D53FBB8C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0" y="2284"/>
                            <a:ext cx="7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61" name="Rectangle 886">
                            <a:extLst>
                              <a:ext uri="{FF2B5EF4-FFF2-40B4-BE49-F238E27FC236}">
                                <a16:creationId xmlns:a16="http://schemas.microsoft.com/office/drawing/2014/main" id="{D82A00DE-CC1A-449C-8EF2-1DFD5EC374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6" y="2289"/>
                            <a:ext cx="5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62" name="Line 887">
                            <a:extLst>
                              <a:ext uri="{FF2B5EF4-FFF2-40B4-BE49-F238E27FC236}">
                                <a16:creationId xmlns:a16="http://schemas.microsoft.com/office/drawing/2014/main" id="{282275CE-9CCD-4A95-B673-0CD3678F5D5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0" y="2227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3" name="Line 888">
                            <a:extLst>
                              <a:ext uri="{FF2B5EF4-FFF2-40B4-BE49-F238E27FC236}">
                                <a16:creationId xmlns:a16="http://schemas.microsoft.com/office/drawing/2014/main" id="{06AB3653-F0B8-4C14-BECC-AEC1506A44D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26" y="2227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4" name="Line 889">
                            <a:extLst>
                              <a:ext uri="{FF2B5EF4-FFF2-40B4-BE49-F238E27FC236}">
                                <a16:creationId xmlns:a16="http://schemas.microsoft.com/office/drawing/2014/main" id="{EECB59BA-B0DB-44E3-B325-DE3D5152EE2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0" y="2291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5" name="Line 890">
                            <a:extLst>
                              <a:ext uri="{FF2B5EF4-FFF2-40B4-BE49-F238E27FC236}">
                                <a16:creationId xmlns:a16="http://schemas.microsoft.com/office/drawing/2014/main" id="{6B6CDBD2-C8C4-4190-8694-757E2863268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9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6" name="Rectangle 891">
                            <a:extLst>
                              <a:ext uri="{FF2B5EF4-FFF2-40B4-BE49-F238E27FC236}">
                                <a16:creationId xmlns:a16="http://schemas.microsoft.com/office/drawing/2014/main" id="{AC93ACB4-FAB5-427E-BC2D-1D8B7345706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2" y="230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7" name="Rectangle 892">
                            <a:extLst>
                              <a:ext uri="{FF2B5EF4-FFF2-40B4-BE49-F238E27FC236}">
                                <a16:creationId xmlns:a16="http://schemas.microsoft.com/office/drawing/2014/main" id="{8229E9F6-6FFB-4A9B-9D7F-2F56603D3E7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8" y="2304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68" name="Rectangle 893">
                            <a:extLst>
                              <a:ext uri="{FF2B5EF4-FFF2-40B4-BE49-F238E27FC236}">
                                <a16:creationId xmlns:a16="http://schemas.microsoft.com/office/drawing/2014/main" id="{5FB7B0EA-7221-4CB8-BEBB-84A800EEDB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0" y="2309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69" name="Line 894">
                            <a:extLst>
                              <a:ext uri="{FF2B5EF4-FFF2-40B4-BE49-F238E27FC236}">
                                <a16:creationId xmlns:a16="http://schemas.microsoft.com/office/drawing/2014/main" id="{B04531C0-AAB6-42C8-AD99-85D525B9489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51" y="2291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70" name="Line 895">
                            <a:extLst>
                              <a:ext uri="{FF2B5EF4-FFF2-40B4-BE49-F238E27FC236}">
                                <a16:creationId xmlns:a16="http://schemas.microsoft.com/office/drawing/2014/main" id="{7723DDDA-A8D5-405E-AB25-0747752F4F3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51" y="2291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71" name="Line 896">
                            <a:extLst>
                              <a:ext uri="{FF2B5EF4-FFF2-40B4-BE49-F238E27FC236}">
                                <a16:creationId xmlns:a16="http://schemas.microsoft.com/office/drawing/2014/main" id="{8DD59544-AD68-4E65-9E44-3C664FADAB6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51" y="2324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72" name="Rectangle 897">
                            <a:extLst>
                              <a:ext uri="{FF2B5EF4-FFF2-40B4-BE49-F238E27FC236}">
                                <a16:creationId xmlns:a16="http://schemas.microsoft.com/office/drawing/2014/main" id="{AD15C089-7E81-4A3F-A23F-76DD0AE7CBE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8" y="2318"/>
                            <a:ext cx="35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73" name="Rectangle 898">
                            <a:extLst>
                              <a:ext uri="{FF2B5EF4-FFF2-40B4-BE49-F238E27FC236}">
                                <a16:creationId xmlns:a16="http://schemas.microsoft.com/office/drawing/2014/main" id="{1547B2C3-0819-4910-A38E-5E23901678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3" y="2319"/>
                            <a:ext cx="6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74" name="Rectangle 899">
                            <a:extLst>
                              <a:ext uri="{FF2B5EF4-FFF2-40B4-BE49-F238E27FC236}">
                                <a16:creationId xmlns:a16="http://schemas.microsoft.com/office/drawing/2014/main" id="{9B41D2D2-C243-4F33-A033-5D5119F2369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2" y="2325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75" name="Rectangle 900">
                            <a:extLst>
                              <a:ext uri="{FF2B5EF4-FFF2-40B4-BE49-F238E27FC236}">
                                <a16:creationId xmlns:a16="http://schemas.microsoft.com/office/drawing/2014/main" id="{5AFCDFB6-83F3-4983-B1EB-3BC3316CA69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4" y="2330"/>
                            <a:ext cx="6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76" name="Rectangle 901">
                            <a:extLst>
                              <a:ext uri="{FF2B5EF4-FFF2-40B4-BE49-F238E27FC236}">
                                <a16:creationId xmlns:a16="http://schemas.microsoft.com/office/drawing/2014/main" id="{5B251613-B449-4A22-88B6-6A86B34DA7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4" y="233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77" name="Rectangle 902">
                            <a:extLst>
                              <a:ext uri="{FF2B5EF4-FFF2-40B4-BE49-F238E27FC236}">
                                <a16:creationId xmlns:a16="http://schemas.microsoft.com/office/drawing/2014/main" id="{795537D5-D124-429D-9DCB-CE5360B38B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57" y="2186"/>
                            <a:ext cx="172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78" name="Rectangle 903">
                            <a:extLst>
                              <a:ext uri="{FF2B5EF4-FFF2-40B4-BE49-F238E27FC236}">
                                <a16:creationId xmlns:a16="http://schemas.microsoft.com/office/drawing/2014/main" id="{5A4A01CE-DADE-43E7-B9FF-858DFAC83E4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59" y="2186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79" name="Rectangle 904">
                            <a:extLst>
                              <a:ext uri="{FF2B5EF4-FFF2-40B4-BE49-F238E27FC236}">
                                <a16:creationId xmlns:a16="http://schemas.microsoft.com/office/drawing/2014/main" id="{E35AF354-7C72-4ACB-A9E8-F7854F0AA2C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66" y="2186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0" name="Rectangle 905">
                            <a:extLst>
                              <a:ext uri="{FF2B5EF4-FFF2-40B4-BE49-F238E27FC236}">
                                <a16:creationId xmlns:a16="http://schemas.microsoft.com/office/drawing/2014/main" id="{63779960-5361-438C-91F1-F57DADD850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8" y="2186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1" name="Rectangle 906">
                            <a:extLst>
                              <a:ext uri="{FF2B5EF4-FFF2-40B4-BE49-F238E27FC236}">
                                <a16:creationId xmlns:a16="http://schemas.microsoft.com/office/drawing/2014/main" id="{5F909954-E9E6-4037-8AD6-8E32C7FC0AE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1" y="2186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2" name="Rectangle 907">
                            <a:extLst>
                              <a:ext uri="{FF2B5EF4-FFF2-40B4-BE49-F238E27FC236}">
                                <a16:creationId xmlns:a16="http://schemas.microsoft.com/office/drawing/2014/main" id="{7391CAB3-88DD-4831-B328-ECDB33DA0B4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69" y="2192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9" name="Group 1009">
                          <a:extLst>
                            <a:ext uri="{FF2B5EF4-FFF2-40B4-BE49-F238E27FC236}">
                              <a16:creationId xmlns:a16="http://schemas.microsoft.com/office/drawing/2014/main" id="{6F59C5D9-0023-4763-807F-E58ABA75AA8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10" y="2159"/>
                          <a:ext cx="190" cy="198"/>
                          <a:chOff x="4610" y="2159"/>
                          <a:chExt cx="190" cy="198"/>
                        </a:xfrm>
                      </p:grpSpPr>
                      <p:sp>
                        <p:nvSpPr>
                          <p:cNvPr id="1083" name="Rectangle 909">
                            <a:extLst>
                              <a:ext uri="{FF2B5EF4-FFF2-40B4-BE49-F238E27FC236}">
                                <a16:creationId xmlns:a16="http://schemas.microsoft.com/office/drawing/2014/main" id="{CC8ED025-161D-41D0-A36D-EE569EA4A8B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0" y="2159"/>
                            <a:ext cx="181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934" name="Picture 910">
                            <a:extLst>
                              <a:ext uri="{FF2B5EF4-FFF2-40B4-BE49-F238E27FC236}">
                                <a16:creationId xmlns:a16="http://schemas.microsoft.com/office/drawing/2014/main" id="{97E0403D-E4B0-405E-921D-8974286B6D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0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35" name="Picture 911">
                            <a:extLst>
                              <a:ext uri="{FF2B5EF4-FFF2-40B4-BE49-F238E27FC236}">
                                <a16:creationId xmlns:a16="http://schemas.microsoft.com/office/drawing/2014/main" id="{97E65306-1373-40DB-8C4C-26F276D65A2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33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36" name="Picture 912">
                            <a:extLst>
                              <a:ext uri="{FF2B5EF4-FFF2-40B4-BE49-F238E27FC236}">
                                <a16:creationId xmlns:a16="http://schemas.microsoft.com/office/drawing/2014/main" id="{05A59757-DE0F-45AD-9919-FD0F57FB070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4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37" name="Picture 913">
                            <a:extLst>
                              <a:ext uri="{FF2B5EF4-FFF2-40B4-BE49-F238E27FC236}">
                                <a16:creationId xmlns:a16="http://schemas.microsoft.com/office/drawing/2014/main" id="{AAD8F73E-FD9E-435F-B072-F32CA9A82F9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8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38" name="Picture 914">
                            <a:extLst>
                              <a:ext uri="{FF2B5EF4-FFF2-40B4-BE49-F238E27FC236}">
                                <a16:creationId xmlns:a16="http://schemas.microsoft.com/office/drawing/2014/main" id="{E620B42E-9949-4FD7-BA03-5D928BFE9E2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8" y="2159"/>
                            <a:ext cx="2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39" name="Picture 915">
                            <a:extLst>
                              <a:ext uri="{FF2B5EF4-FFF2-40B4-BE49-F238E27FC236}">
                                <a16:creationId xmlns:a16="http://schemas.microsoft.com/office/drawing/2014/main" id="{2BAA03BA-5D00-4525-91DF-649B1E0AF2D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7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0" name="Picture 916">
                            <a:extLst>
                              <a:ext uri="{FF2B5EF4-FFF2-40B4-BE49-F238E27FC236}">
                                <a16:creationId xmlns:a16="http://schemas.microsoft.com/office/drawing/2014/main" id="{B0489A04-77C5-4F36-92EE-CF4551B90FF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1" name="Picture 917">
                            <a:extLst>
                              <a:ext uri="{FF2B5EF4-FFF2-40B4-BE49-F238E27FC236}">
                                <a16:creationId xmlns:a16="http://schemas.microsoft.com/office/drawing/2014/main" id="{A68C253E-BB1B-4038-AD8C-FB29DE7239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5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2" name="Picture 918">
                            <a:extLst>
                              <a:ext uri="{FF2B5EF4-FFF2-40B4-BE49-F238E27FC236}">
                                <a16:creationId xmlns:a16="http://schemas.microsoft.com/office/drawing/2014/main" id="{84FB27AA-BF06-4214-9707-89175D03036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4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3" name="Picture 919">
                            <a:extLst>
                              <a:ext uri="{FF2B5EF4-FFF2-40B4-BE49-F238E27FC236}">
                                <a16:creationId xmlns:a16="http://schemas.microsoft.com/office/drawing/2014/main" id="{E6D854AD-F1E9-418C-AC52-FC3F56C31D8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4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4" name="Picture 920">
                            <a:extLst>
                              <a:ext uri="{FF2B5EF4-FFF2-40B4-BE49-F238E27FC236}">
                                <a16:creationId xmlns:a16="http://schemas.microsoft.com/office/drawing/2014/main" id="{6C840E6D-60EF-4895-9D5A-0819E289EA8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159"/>
                            <a:ext cx="8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5" name="Picture 921">
                            <a:extLst>
                              <a:ext uri="{FF2B5EF4-FFF2-40B4-BE49-F238E27FC236}">
                                <a16:creationId xmlns:a16="http://schemas.microsoft.com/office/drawing/2014/main" id="{E09BC470-C926-4DE5-A83C-D993D60EE43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1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6" name="Picture 922">
                            <a:extLst>
                              <a:ext uri="{FF2B5EF4-FFF2-40B4-BE49-F238E27FC236}">
                                <a16:creationId xmlns:a16="http://schemas.microsoft.com/office/drawing/2014/main" id="{205008D8-79A3-44D3-9697-AB501A30298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4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7" name="Picture 923">
                            <a:extLst>
                              <a:ext uri="{FF2B5EF4-FFF2-40B4-BE49-F238E27FC236}">
                                <a16:creationId xmlns:a16="http://schemas.microsoft.com/office/drawing/2014/main" id="{3D5569CD-E1C9-4E33-8A71-C5AC1A3A293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8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8" name="Picture 924">
                            <a:extLst>
                              <a:ext uri="{FF2B5EF4-FFF2-40B4-BE49-F238E27FC236}">
                                <a16:creationId xmlns:a16="http://schemas.microsoft.com/office/drawing/2014/main" id="{1F427ADB-95CD-493E-90D1-7F516DA5634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1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9" name="Picture 925">
                            <a:extLst>
                              <a:ext uri="{FF2B5EF4-FFF2-40B4-BE49-F238E27FC236}">
                                <a16:creationId xmlns:a16="http://schemas.microsoft.com/office/drawing/2014/main" id="{0AF47B0D-77FD-4ADD-81CF-E6C43DFB41E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4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50" name="Picture 926">
                            <a:extLst>
                              <a:ext uri="{FF2B5EF4-FFF2-40B4-BE49-F238E27FC236}">
                                <a16:creationId xmlns:a16="http://schemas.microsoft.com/office/drawing/2014/main" id="{19263928-1A3B-4900-92F7-6E36D9515EF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7" y="2159"/>
                            <a:ext cx="1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51" name="Picture 927">
                            <a:extLst>
                              <a:ext uri="{FF2B5EF4-FFF2-40B4-BE49-F238E27FC236}">
                                <a16:creationId xmlns:a16="http://schemas.microsoft.com/office/drawing/2014/main" id="{501A0058-1B28-45A1-8511-091FE9FACCE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9" y="2159"/>
                            <a:ext cx="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52" name="Picture 928">
                            <a:extLst>
                              <a:ext uri="{FF2B5EF4-FFF2-40B4-BE49-F238E27FC236}">
                                <a16:creationId xmlns:a16="http://schemas.microsoft.com/office/drawing/2014/main" id="{4DF700CC-4A46-4484-ABF8-1DA60DCB280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2159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1084" name="Rectangle 929">
                            <a:extLst>
                              <a:ext uri="{FF2B5EF4-FFF2-40B4-BE49-F238E27FC236}">
                                <a16:creationId xmlns:a16="http://schemas.microsoft.com/office/drawing/2014/main" id="{43EDF2B1-9CAF-4E07-AA9F-BC8DD16977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5" y="2216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085" name="Rectangle 930">
                            <a:extLst>
                              <a:ext uri="{FF2B5EF4-FFF2-40B4-BE49-F238E27FC236}">
                                <a16:creationId xmlns:a16="http://schemas.microsoft.com/office/drawing/2014/main" id="{5D1712A8-D22B-44C1-8F3D-4E186DE10B0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23"/>
                            <a:ext cx="5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6" name="Rectangle 931">
                            <a:extLst>
                              <a:ext uri="{FF2B5EF4-FFF2-40B4-BE49-F238E27FC236}">
                                <a16:creationId xmlns:a16="http://schemas.microsoft.com/office/drawing/2014/main" id="{ED3C9DAB-07D7-4683-AB8E-46763ACF14A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59" y="2223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7" name="Rectangle 932">
                            <a:extLst>
                              <a:ext uri="{FF2B5EF4-FFF2-40B4-BE49-F238E27FC236}">
                                <a16:creationId xmlns:a16="http://schemas.microsoft.com/office/drawing/2014/main" id="{CAE8649D-936C-4F6C-989B-C177F5AA2A4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29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0" name="Rectangle 933">
                            <a:extLst>
                              <a:ext uri="{FF2B5EF4-FFF2-40B4-BE49-F238E27FC236}">
                                <a16:creationId xmlns:a16="http://schemas.microsoft.com/office/drawing/2014/main" id="{F7EB0D3F-ABDD-49CE-8A99-FDC9F850DA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43" y="2229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1" name="Rectangle 934">
                            <a:extLst>
                              <a:ext uri="{FF2B5EF4-FFF2-40B4-BE49-F238E27FC236}">
                                <a16:creationId xmlns:a16="http://schemas.microsoft.com/office/drawing/2014/main" id="{75CD9286-7D8D-461E-9337-CACCB4B547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60" y="2229"/>
                            <a:ext cx="3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2" name="Rectangle 935">
                            <a:extLst>
                              <a:ext uri="{FF2B5EF4-FFF2-40B4-BE49-F238E27FC236}">
                                <a16:creationId xmlns:a16="http://schemas.microsoft.com/office/drawing/2014/main" id="{46F82712-4C8B-4112-8E53-E5D97A2D03D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34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3" name="Rectangle 936">
                            <a:extLst>
                              <a:ext uri="{FF2B5EF4-FFF2-40B4-BE49-F238E27FC236}">
                                <a16:creationId xmlns:a16="http://schemas.microsoft.com/office/drawing/2014/main" id="{E5D3CD85-1E17-4F80-838D-561F63FD13D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47" y="223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4" name="Rectangle 937">
                            <a:extLst>
                              <a:ext uri="{FF2B5EF4-FFF2-40B4-BE49-F238E27FC236}">
                                <a16:creationId xmlns:a16="http://schemas.microsoft.com/office/drawing/2014/main" id="{480E01C9-427C-4A8E-9486-D1ED5731990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63" y="2234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5" name="Rectangle 938">
                            <a:extLst>
                              <a:ext uri="{FF2B5EF4-FFF2-40B4-BE49-F238E27FC236}">
                                <a16:creationId xmlns:a16="http://schemas.microsoft.com/office/drawing/2014/main" id="{DD83775D-5205-465F-8B9A-C7DB3DE008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78" y="2234"/>
                            <a:ext cx="1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6" name="Rectangle 939">
                            <a:extLst>
                              <a:ext uri="{FF2B5EF4-FFF2-40B4-BE49-F238E27FC236}">
                                <a16:creationId xmlns:a16="http://schemas.microsoft.com/office/drawing/2014/main" id="{B81559A7-F588-4414-AC94-AD9A25F92E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39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7" name="Rectangle 940">
                            <a:extLst>
                              <a:ext uri="{FF2B5EF4-FFF2-40B4-BE49-F238E27FC236}">
                                <a16:creationId xmlns:a16="http://schemas.microsoft.com/office/drawing/2014/main" id="{32BDAC8A-4B00-43FC-A893-EDC71760D84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52" y="2239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8" name="Rectangle 941">
                            <a:extLst>
                              <a:ext uri="{FF2B5EF4-FFF2-40B4-BE49-F238E27FC236}">
                                <a16:creationId xmlns:a16="http://schemas.microsoft.com/office/drawing/2014/main" id="{97B9E41C-987D-432E-8DC3-9AB202632E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57" y="2239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9" name="Rectangle 942">
                            <a:extLst>
                              <a:ext uri="{FF2B5EF4-FFF2-40B4-BE49-F238E27FC236}">
                                <a16:creationId xmlns:a16="http://schemas.microsoft.com/office/drawing/2014/main" id="{0B36F87E-3CEC-4CD9-AFCD-3D41687DBFC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77" y="2239"/>
                            <a:ext cx="1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30" name="Rectangle 943">
                            <a:extLst>
                              <a:ext uri="{FF2B5EF4-FFF2-40B4-BE49-F238E27FC236}">
                                <a16:creationId xmlns:a16="http://schemas.microsoft.com/office/drawing/2014/main" id="{B13BD76F-8F7C-4170-8729-1895797E69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44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31" name="Rectangle 944">
                            <a:extLst>
                              <a:ext uri="{FF2B5EF4-FFF2-40B4-BE49-F238E27FC236}">
                                <a16:creationId xmlns:a16="http://schemas.microsoft.com/office/drawing/2014/main" id="{804FF2F6-7806-4E2F-B787-7CC7E9D02C1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54" y="2244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32" name="Rectangle 945">
                            <a:extLst>
                              <a:ext uri="{FF2B5EF4-FFF2-40B4-BE49-F238E27FC236}">
                                <a16:creationId xmlns:a16="http://schemas.microsoft.com/office/drawing/2014/main" id="{645056E7-C9C7-4079-BE16-126A00FA93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50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33" name="Rectangle 946">
                            <a:extLst>
                              <a:ext uri="{FF2B5EF4-FFF2-40B4-BE49-F238E27FC236}">
                                <a16:creationId xmlns:a16="http://schemas.microsoft.com/office/drawing/2014/main" id="{8A074E94-785A-4278-8AC8-D0E55EB3CD4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48" y="2250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3" name="Rectangle 947">
                            <a:extLst>
                              <a:ext uri="{FF2B5EF4-FFF2-40B4-BE49-F238E27FC236}">
                                <a16:creationId xmlns:a16="http://schemas.microsoft.com/office/drawing/2014/main" id="{D607A7B5-D3F8-4ED0-B3BB-86538DCC48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69" y="225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4" name="Rectangle 948">
                            <a:extLst>
                              <a:ext uri="{FF2B5EF4-FFF2-40B4-BE49-F238E27FC236}">
                                <a16:creationId xmlns:a16="http://schemas.microsoft.com/office/drawing/2014/main" id="{5256C8A3-3435-46B7-9462-592A154CD97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5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5" name="Rectangle 949">
                            <a:extLst>
                              <a:ext uri="{FF2B5EF4-FFF2-40B4-BE49-F238E27FC236}">
                                <a16:creationId xmlns:a16="http://schemas.microsoft.com/office/drawing/2014/main" id="{4FC972DA-DC06-4B5D-A7B9-D18D76AE6DF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42" y="225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6" name="Rectangle 950">
                            <a:extLst>
                              <a:ext uri="{FF2B5EF4-FFF2-40B4-BE49-F238E27FC236}">
                                <a16:creationId xmlns:a16="http://schemas.microsoft.com/office/drawing/2014/main" id="{D394A2B6-FB34-486A-9AF1-F0DE245261B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60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7" name="Rectangle 951">
                            <a:extLst>
                              <a:ext uri="{FF2B5EF4-FFF2-40B4-BE49-F238E27FC236}">
                                <a16:creationId xmlns:a16="http://schemas.microsoft.com/office/drawing/2014/main" id="{A8AAD471-BA55-4589-9EEA-4F278E976DE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63" y="226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8" name="Rectangle 952">
                            <a:extLst>
                              <a:ext uri="{FF2B5EF4-FFF2-40B4-BE49-F238E27FC236}">
                                <a16:creationId xmlns:a16="http://schemas.microsoft.com/office/drawing/2014/main" id="{3B8F2C68-FB44-4233-9059-5557E24E7BC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77" y="2260"/>
                            <a:ext cx="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9" name="Rectangle 953">
                            <a:extLst>
                              <a:ext uri="{FF2B5EF4-FFF2-40B4-BE49-F238E27FC236}">
                                <a16:creationId xmlns:a16="http://schemas.microsoft.com/office/drawing/2014/main" id="{85555A37-1428-4D82-872F-2CE718ABE8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05" y="220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60" name="Rectangle 954">
                            <a:extLst>
                              <a:ext uri="{FF2B5EF4-FFF2-40B4-BE49-F238E27FC236}">
                                <a16:creationId xmlns:a16="http://schemas.microsoft.com/office/drawing/2014/main" id="{669E9101-9AE5-49A0-9482-3779EDE016D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0" y="2202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1" name="Rectangle 955">
                            <a:extLst>
                              <a:ext uri="{FF2B5EF4-FFF2-40B4-BE49-F238E27FC236}">
                                <a16:creationId xmlns:a16="http://schemas.microsoft.com/office/drawing/2014/main" id="{13EAD2EB-1C9A-40AE-8D7D-16DA778E479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07" y="2208"/>
                            <a:ext cx="9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2" name="Line 956">
                            <a:extLst>
                              <a:ext uri="{FF2B5EF4-FFF2-40B4-BE49-F238E27FC236}">
                                <a16:creationId xmlns:a16="http://schemas.microsoft.com/office/drawing/2014/main" id="{6B2A0A3C-93D5-4C21-BD06-68FDB087660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14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63" name="Rectangle 957">
                            <a:extLst>
                              <a:ext uri="{FF2B5EF4-FFF2-40B4-BE49-F238E27FC236}">
                                <a16:creationId xmlns:a16="http://schemas.microsoft.com/office/drawing/2014/main" id="{DECEC505-7C9C-4CD0-8354-D600ED4E404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05" y="222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64" name="Rectangle 958">
                            <a:extLst>
                              <a:ext uri="{FF2B5EF4-FFF2-40B4-BE49-F238E27FC236}">
                                <a16:creationId xmlns:a16="http://schemas.microsoft.com/office/drawing/2014/main" id="{E47AA9F5-FDBE-458E-9406-1D77EC53C00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3" y="2222"/>
                            <a:ext cx="7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5" name="Rectangle 959">
                            <a:extLst>
                              <a:ext uri="{FF2B5EF4-FFF2-40B4-BE49-F238E27FC236}">
                                <a16:creationId xmlns:a16="http://schemas.microsoft.com/office/drawing/2014/main" id="{61BA7E8E-D5D2-4731-880D-DF84C6D8F4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4" y="2228"/>
                            <a:ext cx="6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6" name="Rectangle 960">
                            <a:extLst>
                              <a:ext uri="{FF2B5EF4-FFF2-40B4-BE49-F238E27FC236}">
                                <a16:creationId xmlns:a16="http://schemas.microsoft.com/office/drawing/2014/main" id="{0BCBA5EA-F810-4371-A071-A855F96B1A2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89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67" name="Rectangle 961">
                            <a:extLst>
                              <a:ext uri="{FF2B5EF4-FFF2-40B4-BE49-F238E27FC236}">
                                <a16:creationId xmlns:a16="http://schemas.microsoft.com/office/drawing/2014/main" id="{B52DAE78-4BE3-4AE8-9D85-59D01AE21A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94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8" name="Rectangle 962">
                            <a:extLst>
                              <a:ext uri="{FF2B5EF4-FFF2-40B4-BE49-F238E27FC236}">
                                <a16:creationId xmlns:a16="http://schemas.microsoft.com/office/drawing/2014/main" id="{30D10297-E71A-4585-A62B-6656CB3D10C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90" y="2252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9" name="Rectangle 963">
                            <a:extLst>
                              <a:ext uri="{FF2B5EF4-FFF2-40B4-BE49-F238E27FC236}">
                                <a16:creationId xmlns:a16="http://schemas.microsoft.com/office/drawing/2014/main" id="{BAA1E0BB-DE61-48FD-BDC6-898C4DD8209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93" y="2258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70" name="Rectangle 964">
                            <a:extLst>
                              <a:ext uri="{FF2B5EF4-FFF2-40B4-BE49-F238E27FC236}">
                                <a16:creationId xmlns:a16="http://schemas.microsoft.com/office/drawing/2014/main" id="{3EFE365B-B48D-4E1E-BAA9-82B6AACA6E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95" y="2263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71" name="Line 965">
                            <a:extLst>
                              <a:ext uri="{FF2B5EF4-FFF2-40B4-BE49-F238E27FC236}">
                                <a16:creationId xmlns:a16="http://schemas.microsoft.com/office/drawing/2014/main" id="{29AF365A-077F-42B5-9A10-113154F6DB3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34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2" name="Line 966">
                            <a:extLst>
                              <a:ext uri="{FF2B5EF4-FFF2-40B4-BE49-F238E27FC236}">
                                <a16:creationId xmlns:a16="http://schemas.microsoft.com/office/drawing/2014/main" id="{F5CD72B5-4F45-49A8-A874-C663E499F76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2" y="2240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3" name="Line 967">
                            <a:extLst>
                              <a:ext uri="{FF2B5EF4-FFF2-40B4-BE49-F238E27FC236}">
                                <a16:creationId xmlns:a16="http://schemas.microsoft.com/office/drawing/2014/main" id="{12FBD6FE-4344-496E-B69D-EBACD1858CA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2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4" name="Line 968">
                            <a:extLst>
                              <a:ext uri="{FF2B5EF4-FFF2-40B4-BE49-F238E27FC236}">
                                <a16:creationId xmlns:a16="http://schemas.microsoft.com/office/drawing/2014/main" id="{6FC72280-D608-49E7-B483-88028D686BE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5" name="Line 969">
                            <a:extLst>
                              <a:ext uri="{FF2B5EF4-FFF2-40B4-BE49-F238E27FC236}">
                                <a16:creationId xmlns:a16="http://schemas.microsoft.com/office/drawing/2014/main" id="{D169DB4E-367F-4F4E-A699-2C7524E63E4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61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6" name="Rectangle 970">
                            <a:extLst>
                              <a:ext uri="{FF2B5EF4-FFF2-40B4-BE49-F238E27FC236}">
                                <a16:creationId xmlns:a16="http://schemas.microsoft.com/office/drawing/2014/main" id="{DDEB7BE3-FBC2-473D-9C0E-AC095B7D83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9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7" name="Rectangle 971">
                            <a:extLst>
                              <a:ext uri="{FF2B5EF4-FFF2-40B4-BE49-F238E27FC236}">
                                <a16:creationId xmlns:a16="http://schemas.microsoft.com/office/drawing/2014/main" id="{7C8376E2-ABE7-48DE-97BD-19D9A6C815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4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78" name="Rectangle 972">
                            <a:extLst>
                              <a:ext uri="{FF2B5EF4-FFF2-40B4-BE49-F238E27FC236}">
                                <a16:creationId xmlns:a16="http://schemas.microsoft.com/office/drawing/2014/main" id="{DA078622-555F-4E3B-A308-3F9AA920ED2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5" y="2252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79" name="Rectangle 973">
                            <a:extLst>
                              <a:ext uri="{FF2B5EF4-FFF2-40B4-BE49-F238E27FC236}">
                                <a16:creationId xmlns:a16="http://schemas.microsoft.com/office/drawing/2014/main" id="{4EFAA0FA-F697-4912-A903-3EBE941E8D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7" y="2258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0" name="Rectangle 974">
                            <a:extLst>
                              <a:ext uri="{FF2B5EF4-FFF2-40B4-BE49-F238E27FC236}">
                                <a16:creationId xmlns:a16="http://schemas.microsoft.com/office/drawing/2014/main" id="{9E2966C0-4283-4E26-AC57-50C7E73AD7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5" y="2263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1" name="Rectangle 975">
                            <a:extLst>
                              <a:ext uri="{FF2B5EF4-FFF2-40B4-BE49-F238E27FC236}">
                                <a16:creationId xmlns:a16="http://schemas.microsoft.com/office/drawing/2014/main" id="{D651F16D-A2EC-4C32-BCC4-539E85C6EE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49" y="2245"/>
                            <a:ext cx="19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82" name="Rectangle 976">
                            <a:extLst>
                              <a:ext uri="{FF2B5EF4-FFF2-40B4-BE49-F238E27FC236}">
                                <a16:creationId xmlns:a16="http://schemas.microsoft.com/office/drawing/2014/main" id="{FC76029B-5E27-42F4-8A92-97CB74AEE6B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5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3" name="Rectangle 977">
                            <a:extLst>
                              <a:ext uri="{FF2B5EF4-FFF2-40B4-BE49-F238E27FC236}">
                                <a16:creationId xmlns:a16="http://schemas.microsoft.com/office/drawing/2014/main" id="{D96ECF5E-F85D-4708-A143-5F70BB7D59D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8" y="2252"/>
                            <a:ext cx="2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4" name="Rectangle 978">
                            <a:extLst>
                              <a:ext uri="{FF2B5EF4-FFF2-40B4-BE49-F238E27FC236}">
                                <a16:creationId xmlns:a16="http://schemas.microsoft.com/office/drawing/2014/main" id="{69DC19D0-E0DE-47EA-A7E3-43A927A9808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6" y="2257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5" name="Rectangle 979">
                            <a:extLst>
                              <a:ext uri="{FF2B5EF4-FFF2-40B4-BE49-F238E27FC236}">
                                <a16:creationId xmlns:a16="http://schemas.microsoft.com/office/drawing/2014/main" id="{8D911E27-E15D-49EB-8AC2-BB1DAAFF9EB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1" y="2262"/>
                            <a:ext cx="4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6" name="Line 980">
                            <a:extLst>
                              <a:ext uri="{FF2B5EF4-FFF2-40B4-BE49-F238E27FC236}">
                                <a16:creationId xmlns:a16="http://schemas.microsoft.com/office/drawing/2014/main" id="{E206AA68-4877-4A52-93E0-0582F0FEDD2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2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87" name="Line 981">
                            <a:extLst>
                              <a:ext uri="{FF2B5EF4-FFF2-40B4-BE49-F238E27FC236}">
                                <a16:creationId xmlns:a16="http://schemas.microsoft.com/office/drawing/2014/main" id="{7240568B-B456-4BD0-8D31-5152E4FCF2A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88" name="Line 982">
                            <a:extLst>
                              <a:ext uri="{FF2B5EF4-FFF2-40B4-BE49-F238E27FC236}">
                                <a16:creationId xmlns:a16="http://schemas.microsoft.com/office/drawing/2014/main" id="{BBF28704-0214-40B4-A750-04162A8049B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61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89" name="Line 983">
                            <a:extLst>
                              <a:ext uri="{FF2B5EF4-FFF2-40B4-BE49-F238E27FC236}">
                                <a16:creationId xmlns:a16="http://schemas.microsoft.com/office/drawing/2014/main" id="{ECD73E13-1AE5-4DB3-8798-5E51ED137D7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2" y="2276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0" name="Line 984">
                            <a:extLst>
                              <a:ext uri="{FF2B5EF4-FFF2-40B4-BE49-F238E27FC236}">
                                <a16:creationId xmlns:a16="http://schemas.microsoft.com/office/drawing/2014/main" id="{3EA813B6-5B78-477C-A5A6-2F53F748C47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7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1" name="Rectangle 985">
                            <a:extLst>
                              <a:ext uri="{FF2B5EF4-FFF2-40B4-BE49-F238E27FC236}">
                                <a16:creationId xmlns:a16="http://schemas.microsoft.com/office/drawing/2014/main" id="{08897713-9A17-4B0E-824F-38CD426EFAA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05" y="228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2" name="Rectangle 986">
                            <a:extLst>
                              <a:ext uri="{FF2B5EF4-FFF2-40B4-BE49-F238E27FC236}">
                                <a16:creationId xmlns:a16="http://schemas.microsoft.com/office/drawing/2014/main" id="{66B547DE-52A7-44DB-9507-2E583FD4B4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3" y="2284"/>
                            <a:ext cx="7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93" name="Rectangle 987">
                            <a:extLst>
                              <a:ext uri="{FF2B5EF4-FFF2-40B4-BE49-F238E27FC236}">
                                <a16:creationId xmlns:a16="http://schemas.microsoft.com/office/drawing/2014/main" id="{54746069-D734-4165-AE4D-18D5FABE6C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9" y="2289"/>
                            <a:ext cx="5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94" name="Line 988">
                            <a:extLst>
                              <a:ext uri="{FF2B5EF4-FFF2-40B4-BE49-F238E27FC236}">
                                <a16:creationId xmlns:a16="http://schemas.microsoft.com/office/drawing/2014/main" id="{2D07D000-D928-48D9-8063-51AA5F90D2E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53" y="2227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5" name="Line 989">
                            <a:extLst>
                              <a:ext uri="{FF2B5EF4-FFF2-40B4-BE49-F238E27FC236}">
                                <a16:creationId xmlns:a16="http://schemas.microsoft.com/office/drawing/2014/main" id="{EC33F0AA-3807-445D-91D3-553D02B12A5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79" y="2227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6" name="Line 990">
                            <a:extLst>
                              <a:ext uri="{FF2B5EF4-FFF2-40B4-BE49-F238E27FC236}">
                                <a16:creationId xmlns:a16="http://schemas.microsoft.com/office/drawing/2014/main" id="{14AE6B56-23E8-4EE7-8E60-50356F28508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53" y="2291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7" name="Line 991">
                            <a:extLst>
                              <a:ext uri="{FF2B5EF4-FFF2-40B4-BE49-F238E27FC236}">
                                <a16:creationId xmlns:a16="http://schemas.microsoft.com/office/drawing/2014/main" id="{A64521BE-8545-4B54-AB67-89B839CEEEC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9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8" name="Rectangle 992">
                            <a:extLst>
                              <a:ext uri="{FF2B5EF4-FFF2-40B4-BE49-F238E27FC236}">
                                <a16:creationId xmlns:a16="http://schemas.microsoft.com/office/drawing/2014/main" id="{E8C49CD9-8ABC-4D1D-B0A4-D9B7BDCFECB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05" y="230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9" name="Rectangle 993">
                            <a:extLst>
                              <a:ext uri="{FF2B5EF4-FFF2-40B4-BE49-F238E27FC236}">
                                <a16:creationId xmlns:a16="http://schemas.microsoft.com/office/drawing/2014/main" id="{1A040340-AB3D-444D-8B2C-8FF1C55D05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1" y="2304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0" name="Rectangle 994">
                            <a:extLst>
                              <a:ext uri="{FF2B5EF4-FFF2-40B4-BE49-F238E27FC236}">
                                <a16:creationId xmlns:a16="http://schemas.microsoft.com/office/drawing/2014/main" id="{8426A25F-221B-44E2-BC77-1372BE8860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3" y="2309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1" name="Line 995">
                            <a:extLst>
                              <a:ext uri="{FF2B5EF4-FFF2-40B4-BE49-F238E27FC236}">
                                <a16:creationId xmlns:a16="http://schemas.microsoft.com/office/drawing/2014/main" id="{CFE50C97-BC31-4CE3-88CB-4A6ED7B382C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4" y="2291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02" name="Line 996">
                            <a:extLst>
                              <a:ext uri="{FF2B5EF4-FFF2-40B4-BE49-F238E27FC236}">
                                <a16:creationId xmlns:a16="http://schemas.microsoft.com/office/drawing/2014/main" id="{6E749082-8D38-4D9A-8E35-A10EA8A477C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4" y="2291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03" name="Line 997">
                            <a:extLst>
                              <a:ext uri="{FF2B5EF4-FFF2-40B4-BE49-F238E27FC236}">
                                <a16:creationId xmlns:a16="http://schemas.microsoft.com/office/drawing/2014/main" id="{CDCDF3F7-BACB-4D3F-926E-184D40353DB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4" y="2324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04" name="Rectangle 998">
                            <a:extLst>
                              <a:ext uri="{FF2B5EF4-FFF2-40B4-BE49-F238E27FC236}">
                                <a16:creationId xmlns:a16="http://schemas.microsoft.com/office/drawing/2014/main" id="{C4855CFA-5868-4AE7-95C6-3A968BE95F2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1" y="2318"/>
                            <a:ext cx="35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05" name="Rectangle 999">
                            <a:extLst>
                              <a:ext uri="{FF2B5EF4-FFF2-40B4-BE49-F238E27FC236}">
                                <a16:creationId xmlns:a16="http://schemas.microsoft.com/office/drawing/2014/main" id="{A930862A-F0DE-45E7-A33E-2A32B4E09F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6" y="2319"/>
                            <a:ext cx="6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6" name="Rectangle 1000">
                            <a:extLst>
                              <a:ext uri="{FF2B5EF4-FFF2-40B4-BE49-F238E27FC236}">
                                <a16:creationId xmlns:a16="http://schemas.microsoft.com/office/drawing/2014/main" id="{979CBE41-A19A-457D-B633-939A9EE8F80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5" y="2325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7" name="Rectangle 1001">
                            <a:extLst>
                              <a:ext uri="{FF2B5EF4-FFF2-40B4-BE49-F238E27FC236}">
                                <a16:creationId xmlns:a16="http://schemas.microsoft.com/office/drawing/2014/main" id="{92EA5958-CC70-4EA7-8A52-F378670FBC1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7" y="2330"/>
                            <a:ext cx="6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8" name="Rectangle 1002">
                            <a:extLst>
                              <a:ext uri="{FF2B5EF4-FFF2-40B4-BE49-F238E27FC236}">
                                <a16:creationId xmlns:a16="http://schemas.microsoft.com/office/drawing/2014/main" id="{405E2B3B-9053-42B5-BC3E-E0AE97D29DF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7" y="233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9" name="Rectangle 1003">
                            <a:extLst>
                              <a:ext uri="{FF2B5EF4-FFF2-40B4-BE49-F238E27FC236}">
                                <a16:creationId xmlns:a16="http://schemas.microsoft.com/office/drawing/2014/main" id="{667DAB57-4600-4F98-8215-DD5F799E985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0" y="2186"/>
                            <a:ext cx="172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10" name="Rectangle 1004">
                            <a:extLst>
                              <a:ext uri="{FF2B5EF4-FFF2-40B4-BE49-F238E27FC236}">
                                <a16:creationId xmlns:a16="http://schemas.microsoft.com/office/drawing/2014/main" id="{3246C7F7-3008-4909-B5E2-DEE06586FDE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2" y="2186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1" name="Rectangle 1005">
                            <a:extLst>
                              <a:ext uri="{FF2B5EF4-FFF2-40B4-BE49-F238E27FC236}">
                                <a16:creationId xmlns:a16="http://schemas.microsoft.com/office/drawing/2014/main" id="{A476F368-B28C-4CCF-8238-6276316512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9" y="2186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2" name="Rectangle 1006">
                            <a:extLst>
                              <a:ext uri="{FF2B5EF4-FFF2-40B4-BE49-F238E27FC236}">
                                <a16:creationId xmlns:a16="http://schemas.microsoft.com/office/drawing/2014/main" id="{50A80DA5-E219-4501-9DB3-B2F6E61D271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1" y="2186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3" name="Rectangle 1007">
                            <a:extLst>
                              <a:ext uri="{FF2B5EF4-FFF2-40B4-BE49-F238E27FC236}">
                                <a16:creationId xmlns:a16="http://schemas.microsoft.com/office/drawing/2014/main" id="{F51D06E7-39D7-45E5-A23C-BE64CAF9C9A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4" y="2186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4" name="Rectangle 1008">
                            <a:extLst>
                              <a:ext uri="{FF2B5EF4-FFF2-40B4-BE49-F238E27FC236}">
                                <a16:creationId xmlns:a16="http://schemas.microsoft.com/office/drawing/2014/main" id="{A958849E-1896-4B27-971D-BC74621CEFB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2" y="2192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080" name="Line 1010">
                          <a:extLst>
                            <a:ext uri="{FF2B5EF4-FFF2-40B4-BE49-F238E27FC236}">
                              <a16:creationId xmlns:a16="http://schemas.microsoft.com/office/drawing/2014/main" id="{A3E9C758-7487-4073-BC6D-42C2E92599E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65" y="1563"/>
                          <a:ext cx="108" cy="755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81" name="Line 1011">
                          <a:extLst>
                            <a:ext uri="{FF2B5EF4-FFF2-40B4-BE49-F238E27FC236}">
                              <a16:creationId xmlns:a16="http://schemas.microsoft.com/office/drawing/2014/main" id="{C431F15B-A4B6-4760-B168-4C6DAFB0BE4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1" y="1682"/>
                          <a:ext cx="181" cy="715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82" name="Line 1012">
                          <a:extLst>
                            <a:ext uri="{FF2B5EF4-FFF2-40B4-BE49-F238E27FC236}">
                              <a16:creationId xmlns:a16="http://schemas.microsoft.com/office/drawing/2014/main" id="{F07F0868-44C3-4476-A277-FB1266D2C82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43" y="1682"/>
                          <a:ext cx="144" cy="993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sp>
                  <p:nvSpPr>
                    <p:cNvPr id="1051" name="Line 1015">
                      <a:extLst>
                        <a:ext uri="{FF2B5EF4-FFF2-40B4-BE49-F238E27FC236}">
                          <a16:creationId xmlns:a16="http://schemas.microsoft.com/office/drawing/2014/main" id="{13088DBE-D09C-401F-8304-7FF4C1FAFF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2437"/>
                      <a:ext cx="73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2" name="Line 1016">
                      <a:extLst>
                        <a:ext uri="{FF2B5EF4-FFF2-40B4-BE49-F238E27FC236}">
                          <a16:creationId xmlns:a16="http://schemas.microsoft.com/office/drawing/2014/main" id="{15ACF440-F057-479E-8BA1-50DD91F6C8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8" y="2437"/>
                      <a:ext cx="73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3" name="Line 1017">
                      <a:extLst>
                        <a:ext uri="{FF2B5EF4-FFF2-40B4-BE49-F238E27FC236}">
                          <a16:creationId xmlns:a16="http://schemas.microsoft.com/office/drawing/2014/main" id="{EEF7C6EA-7B17-4F84-8960-2AC072BD58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81" y="2437"/>
                      <a:ext cx="73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4" name="Line 1018">
                      <a:extLst>
                        <a:ext uri="{FF2B5EF4-FFF2-40B4-BE49-F238E27FC236}">
                          <a16:creationId xmlns:a16="http://schemas.microsoft.com/office/drawing/2014/main" id="{E6FB677F-B13C-43D3-B3E7-DAFA6F8BC6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1" y="2755"/>
                      <a:ext cx="144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5" name="Line 1019">
                      <a:extLst>
                        <a:ext uri="{FF2B5EF4-FFF2-40B4-BE49-F238E27FC236}">
                          <a16:creationId xmlns:a16="http://schemas.microsoft.com/office/drawing/2014/main" id="{7D31D0A7-3E88-42B2-BA90-AF8BE2FA42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" y="2278"/>
                      <a:ext cx="72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6" name="Line 1020">
                      <a:extLst>
                        <a:ext uri="{FF2B5EF4-FFF2-40B4-BE49-F238E27FC236}">
                          <a16:creationId xmlns:a16="http://schemas.microsoft.com/office/drawing/2014/main" id="{FB5DD86B-D38E-4171-BC90-BF1410AF40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8" y="2278"/>
                      <a:ext cx="72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7" name="Line 1021">
                      <a:extLst>
                        <a:ext uri="{FF2B5EF4-FFF2-40B4-BE49-F238E27FC236}">
                          <a16:creationId xmlns:a16="http://schemas.microsoft.com/office/drawing/2014/main" id="{27CD8283-1D47-4E14-9944-E9861D9215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2" y="2516"/>
                      <a:ext cx="0" cy="159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8" name="Line 1022">
                      <a:extLst>
                        <a:ext uri="{FF2B5EF4-FFF2-40B4-BE49-F238E27FC236}">
                          <a16:creationId xmlns:a16="http://schemas.microsoft.com/office/drawing/2014/main" id="{79F16CC2-7905-48FE-8EAC-BB7D4FF7E9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3" y="2357"/>
                      <a:ext cx="0" cy="398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9" name="Line 1023">
                      <a:extLst>
                        <a:ext uri="{FF2B5EF4-FFF2-40B4-BE49-F238E27FC236}">
                          <a16:creationId xmlns:a16="http://schemas.microsoft.com/office/drawing/2014/main" id="{AF35FA76-D5F4-469C-8543-203F875BF8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6" y="2755"/>
                      <a:ext cx="217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027" name="Rectangle 1025">
                    <a:extLst>
                      <a:ext uri="{FF2B5EF4-FFF2-40B4-BE49-F238E27FC236}">
                        <a16:creationId xmlns:a16="http://schemas.microsoft.com/office/drawing/2014/main" id="{76815FE3-63B9-49A6-A974-3AB364E6F0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59" y="2516"/>
                    <a:ext cx="216" cy="119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28" name="Rectangle 1026">
                    <a:extLst>
                      <a:ext uri="{FF2B5EF4-FFF2-40B4-BE49-F238E27FC236}">
                        <a16:creationId xmlns:a16="http://schemas.microsoft.com/office/drawing/2014/main" id="{73BDF9BD-E317-4EE9-B3DC-C728713D93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4" y="2546"/>
                    <a:ext cx="117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Pag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29" name="Rectangle 1027">
                    <a:extLst>
                      <a:ext uri="{FF2B5EF4-FFF2-40B4-BE49-F238E27FC236}">
                        <a16:creationId xmlns:a16="http://schemas.microsoft.com/office/drawing/2014/main" id="{8BE2779B-4FB8-485D-9F99-1FDB4736D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94" y="2546"/>
                    <a:ext cx="72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.1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30" name="Rectangle 1028">
                    <a:extLst>
                      <a:ext uri="{FF2B5EF4-FFF2-40B4-BE49-F238E27FC236}">
                        <a16:creationId xmlns:a16="http://schemas.microsoft.com/office/drawing/2014/main" id="{952AE3DD-ECC2-4EB1-83FA-768CB0567A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2" y="2516"/>
                    <a:ext cx="216" cy="119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31" name="Rectangle 1029">
                    <a:extLst>
                      <a:ext uri="{FF2B5EF4-FFF2-40B4-BE49-F238E27FC236}">
                        <a16:creationId xmlns:a16="http://schemas.microsoft.com/office/drawing/2014/main" id="{5D877C48-6F00-4C2C-86A5-2C3B7963A4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57" y="2546"/>
                    <a:ext cx="145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Pag2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32" name="Rectangle 1030">
                    <a:extLst>
                      <a:ext uri="{FF2B5EF4-FFF2-40B4-BE49-F238E27FC236}">
                        <a16:creationId xmlns:a16="http://schemas.microsoft.com/office/drawing/2014/main" id="{63C0DEA4-25F3-4A3A-81E4-7BE3D8C40B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1" y="2516"/>
                    <a:ext cx="217" cy="119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33" name="Rectangle 1031">
                    <a:extLst>
                      <a:ext uri="{FF2B5EF4-FFF2-40B4-BE49-F238E27FC236}">
                        <a16:creationId xmlns:a16="http://schemas.microsoft.com/office/drawing/2014/main" id="{61762D4E-342C-434B-AE7A-2E96214095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46" y="2546"/>
                    <a:ext cx="117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Pag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34" name="Rectangle 1032">
                    <a:extLst>
                      <a:ext uri="{FF2B5EF4-FFF2-40B4-BE49-F238E27FC236}">
                        <a16:creationId xmlns:a16="http://schemas.microsoft.com/office/drawing/2014/main" id="{8F2DE5CF-DE19-4524-A473-432301FCFE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36" y="2546"/>
                    <a:ext cx="72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.3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35" name="Rectangle 1033">
                    <a:extLst>
                      <a:ext uri="{FF2B5EF4-FFF2-40B4-BE49-F238E27FC236}">
                        <a16:creationId xmlns:a16="http://schemas.microsoft.com/office/drawing/2014/main" id="{DD9F8FC3-D03B-4B54-92F4-EB27130639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2516"/>
                    <a:ext cx="217" cy="119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36" name="Rectangle 1034">
                    <a:extLst>
                      <a:ext uri="{FF2B5EF4-FFF2-40B4-BE49-F238E27FC236}">
                        <a16:creationId xmlns:a16="http://schemas.microsoft.com/office/drawing/2014/main" id="{C14E0D24-CCDB-457C-970B-A7B218D20E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2546"/>
                    <a:ext cx="145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Pag4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37" name="Group 1047">
                    <a:extLst>
                      <a:ext uri="{FF2B5EF4-FFF2-40B4-BE49-F238E27FC236}">
                        <a16:creationId xmlns:a16="http://schemas.microsoft.com/office/drawing/2014/main" id="{B0CEA541-58B8-4743-B17A-A08DBA0160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815" y="2357"/>
                    <a:ext cx="1012" cy="636"/>
                    <a:chOff x="3815" y="2357"/>
                    <a:chExt cx="1012" cy="636"/>
                  </a:xfrm>
                </p:grpSpPr>
                <p:sp>
                  <p:nvSpPr>
                    <p:cNvPr id="1038" name="Rectangle 1035">
                      <a:extLst>
                        <a:ext uri="{FF2B5EF4-FFF2-40B4-BE49-F238E27FC236}">
                          <a16:creationId xmlns:a16="http://schemas.microsoft.com/office/drawing/2014/main" id="{D9B019A3-BFA9-48B6-A100-8AFDF84F38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5" y="2874"/>
                      <a:ext cx="217" cy="119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39" name="Rectangle 1036">
                      <a:extLst>
                        <a:ext uri="{FF2B5EF4-FFF2-40B4-BE49-F238E27FC236}">
                          <a16:creationId xmlns:a16="http://schemas.microsoft.com/office/drawing/2014/main" id="{30FB28E0-9D8B-40B1-B287-6C06129DD3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0" y="2903"/>
                      <a:ext cx="117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Pag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0" name="Rectangle 1037">
                      <a:extLst>
                        <a:ext uri="{FF2B5EF4-FFF2-40B4-BE49-F238E27FC236}">
                          <a16:creationId xmlns:a16="http://schemas.microsoft.com/office/drawing/2014/main" id="{1BD9FE4B-E603-476F-8494-CA2B59259D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1" y="2903"/>
                      <a:ext cx="72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.6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1" name="Rectangle 1038">
                      <a:extLst>
                        <a:ext uri="{FF2B5EF4-FFF2-40B4-BE49-F238E27FC236}">
                          <a16:creationId xmlns:a16="http://schemas.microsoft.com/office/drawing/2014/main" id="{833561B0-291E-42C4-9450-351279FF45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8" y="2357"/>
                      <a:ext cx="217" cy="120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42" name="Rectangle 1039">
                      <a:extLst>
                        <a:ext uri="{FF2B5EF4-FFF2-40B4-BE49-F238E27FC236}">
                          <a16:creationId xmlns:a16="http://schemas.microsoft.com/office/drawing/2014/main" id="{4FF7E5B5-860B-4A64-B7E2-1838E2E6E0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3" y="2387"/>
                      <a:ext cx="117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Pag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3" name="Rectangle 1040">
                      <a:extLst>
                        <a:ext uri="{FF2B5EF4-FFF2-40B4-BE49-F238E27FC236}">
                          <a16:creationId xmlns:a16="http://schemas.microsoft.com/office/drawing/2014/main" id="{6A16700F-9C26-4964-8836-874D30718AA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4" y="2387"/>
                      <a:ext cx="72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.7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4" name="Rectangle 1041">
                      <a:extLst>
                        <a:ext uri="{FF2B5EF4-FFF2-40B4-BE49-F238E27FC236}">
                          <a16:creationId xmlns:a16="http://schemas.microsoft.com/office/drawing/2014/main" id="{1A2E9228-1CDF-4607-BF19-D0A0D3373A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7" y="2357"/>
                      <a:ext cx="217" cy="120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45" name="Rectangle 1042">
                      <a:extLst>
                        <a:ext uri="{FF2B5EF4-FFF2-40B4-BE49-F238E27FC236}">
                          <a16:creationId xmlns:a16="http://schemas.microsoft.com/office/drawing/2014/main" id="{3C2851A3-BB70-48C4-BBA3-03EDAA8E72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2" y="2387"/>
                      <a:ext cx="117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Pag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6" name="Rectangle 1043">
                      <a:extLst>
                        <a:ext uri="{FF2B5EF4-FFF2-40B4-BE49-F238E27FC236}">
                          <a16:creationId xmlns:a16="http://schemas.microsoft.com/office/drawing/2014/main" id="{39B71F2C-B9E2-4775-A45B-89F6142D21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2387"/>
                      <a:ext cx="72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.8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7" name="Rectangle 1044">
                      <a:extLst>
                        <a:ext uri="{FF2B5EF4-FFF2-40B4-BE49-F238E27FC236}">
                          <a16:creationId xmlns:a16="http://schemas.microsoft.com/office/drawing/2014/main" id="{1A285B7B-CABE-4A08-A493-0BBDABE41A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0" y="2357"/>
                      <a:ext cx="217" cy="120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48" name="Rectangle 1045">
                      <a:extLst>
                        <a:ext uri="{FF2B5EF4-FFF2-40B4-BE49-F238E27FC236}">
                          <a16:creationId xmlns:a16="http://schemas.microsoft.com/office/drawing/2014/main" id="{D538D0B6-10E4-44C6-90AA-4796D693BD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5" y="2387"/>
                      <a:ext cx="117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Pag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9" name="Rectangle 1046">
                      <a:extLst>
                        <a:ext uri="{FF2B5EF4-FFF2-40B4-BE49-F238E27FC236}">
                          <a16:creationId xmlns:a16="http://schemas.microsoft.com/office/drawing/2014/main" id="{8C704293-566C-4684-B5A5-1708B6BCA3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6" y="2387"/>
                      <a:ext cx="72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.9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491" name="Casella di testo 2">
              <a:extLst>
                <a:ext uri="{FF2B5EF4-FFF2-40B4-BE49-F238E27FC236}">
                  <a16:creationId xmlns:a16="http://schemas.microsoft.com/office/drawing/2014/main" id="{50BF1357-E1C0-4DFF-A7FC-B3BC42A4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638" y="1984077"/>
              <a:ext cx="2776063" cy="16016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Quando la struttura di un testo diventa articolata su vari piani di complessità emerge l’aspetto più intrigante del chunking: la ”sussunzione”, cioè la possibilità di ricondurre un concetto semplice nell'ambito di un concetto più generale nella cui estensione esso è compreso e … viceversa ...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3DDECB-4A9C-B93E-D846-742E588CDC10}"/>
              </a:ext>
            </a:extLst>
          </p:cNvPr>
          <p:cNvSpPr txBox="1"/>
          <p:nvPr/>
        </p:nvSpPr>
        <p:spPr>
          <a:xfrm>
            <a:off x="-6" y="27138"/>
            <a:ext cx="23343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1. </a:t>
            </a:r>
            <a:r>
              <a:rPr lang="it-IT" dirty="0" err="1"/>
              <a:t>Chunk</a:t>
            </a:r>
            <a:r>
              <a:rPr lang="it-IT" dirty="0"/>
              <a:t> e Chunking</a:t>
            </a:r>
          </a:p>
        </p:txBody>
      </p:sp>
    </p:spTree>
    <p:extLst>
      <p:ext uri="{BB962C8B-B14F-4D97-AF65-F5344CB8AC3E}">
        <p14:creationId xmlns:p14="http://schemas.microsoft.com/office/powerpoint/2010/main" val="287712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ruppo 2491">
            <a:extLst>
              <a:ext uri="{FF2B5EF4-FFF2-40B4-BE49-F238E27FC236}">
                <a16:creationId xmlns:a16="http://schemas.microsoft.com/office/drawing/2014/main" id="{9C78E67C-A885-4265-A0FE-FB97FD45F945}"/>
              </a:ext>
            </a:extLst>
          </p:cNvPr>
          <p:cNvGrpSpPr/>
          <p:nvPr/>
        </p:nvGrpSpPr>
        <p:grpSpPr>
          <a:xfrm>
            <a:off x="719638" y="161935"/>
            <a:ext cx="9962065" cy="5458142"/>
            <a:chOff x="719638" y="161935"/>
            <a:chExt cx="9962065" cy="5458142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5932E3A9-AA40-46CA-9A16-D6AE6924C2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05211" y="161935"/>
              <a:ext cx="6676492" cy="5458142"/>
              <a:chOff x="1719" y="133"/>
              <a:chExt cx="4373" cy="3575"/>
            </a:xfrm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3D41A82F-11A1-4E71-B502-2C53A2D8ACA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755" y="133"/>
                <a:ext cx="4320" cy="3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CB11215-545A-4A9F-9EC3-B0095F9DE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" y="133"/>
                <a:ext cx="4337" cy="35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grpSp>
            <p:nvGrpSpPr>
              <p:cNvPr id="7" name="Group 9">
                <a:extLst>
                  <a:ext uri="{FF2B5EF4-FFF2-40B4-BE49-F238E27FC236}">
                    <a16:creationId xmlns:a16="http://schemas.microsoft.com/office/drawing/2014/main" id="{E9E55228-9103-49BF-90D6-168B6AF3F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8" y="292"/>
                <a:ext cx="45" cy="2820"/>
                <a:chOff x="2568" y="292"/>
                <a:chExt cx="45" cy="2820"/>
              </a:xfrm>
            </p:grpSpPr>
            <p:sp>
              <p:nvSpPr>
                <p:cNvPr id="2489" name="Line 7">
                  <a:extLst>
                    <a:ext uri="{FF2B5EF4-FFF2-40B4-BE49-F238E27FC236}">
                      <a16:creationId xmlns:a16="http://schemas.microsoft.com/office/drawing/2014/main" id="{E31590C8-A6B8-4AD6-A239-4F369DE5AF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6" y="322"/>
                  <a:ext cx="0" cy="2790"/>
                </a:xfrm>
                <a:prstGeom prst="line">
                  <a:avLst/>
                </a:prstGeom>
                <a:noFill/>
                <a:ln w="14288" cap="rnd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490" name="Freeform 8">
                  <a:extLst>
                    <a:ext uri="{FF2B5EF4-FFF2-40B4-BE49-F238E27FC236}">
                      <a16:creationId xmlns:a16="http://schemas.microsoft.com/office/drawing/2014/main" id="{ABA5C14E-239E-4088-8D8C-CCAA8AC2F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8" y="292"/>
                  <a:ext cx="45" cy="59"/>
                </a:xfrm>
                <a:custGeom>
                  <a:avLst/>
                  <a:gdLst>
                    <a:gd name="T0" fmla="*/ 45 w 45"/>
                    <a:gd name="T1" fmla="*/ 59 h 59"/>
                    <a:gd name="T2" fmla="*/ 18 w 45"/>
                    <a:gd name="T3" fmla="*/ 0 h 59"/>
                    <a:gd name="T4" fmla="*/ 0 w 45"/>
                    <a:gd name="T5" fmla="*/ 59 h 59"/>
                    <a:gd name="T6" fmla="*/ 45 w 45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59">
                      <a:moveTo>
                        <a:pt x="45" y="59"/>
                      </a:moveTo>
                      <a:lnTo>
                        <a:pt x="18" y="0"/>
                      </a:lnTo>
                      <a:lnTo>
                        <a:pt x="0" y="59"/>
                      </a:lnTo>
                      <a:lnTo>
                        <a:pt x="45" y="5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65F6C239-B2EE-453C-9D87-4ABF5A7FD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6" y="3092"/>
                <a:ext cx="3361" cy="50"/>
                <a:chOff x="2586" y="3092"/>
                <a:chExt cx="3361" cy="50"/>
              </a:xfrm>
            </p:grpSpPr>
            <p:sp>
              <p:nvSpPr>
                <p:cNvPr id="2487" name="Line 10">
                  <a:extLst>
                    <a:ext uri="{FF2B5EF4-FFF2-40B4-BE49-F238E27FC236}">
                      <a16:creationId xmlns:a16="http://schemas.microsoft.com/office/drawing/2014/main" id="{E8580247-92BE-476C-8570-194878DBD6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6" y="3112"/>
                  <a:ext cx="3334" cy="0"/>
                </a:xfrm>
                <a:prstGeom prst="line">
                  <a:avLst/>
                </a:prstGeom>
                <a:noFill/>
                <a:ln w="14288" cap="rnd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488" name="Freeform 11">
                  <a:extLst>
                    <a:ext uri="{FF2B5EF4-FFF2-40B4-BE49-F238E27FC236}">
                      <a16:creationId xmlns:a16="http://schemas.microsoft.com/office/drawing/2014/main" id="{B6F8351D-6034-43B3-9021-6404BC7B4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2" y="3092"/>
                  <a:ext cx="45" cy="50"/>
                </a:xfrm>
                <a:custGeom>
                  <a:avLst/>
                  <a:gdLst>
                    <a:gd name="T0" fmla="*/ 0 w 45"/>
                    <a:gd name="T1" fmla="*/ 50 h 50"/>
                    <a:gd name="T2" fmla="*/ 45 w 45"/>
                    <a:gd name="T3" fmla="*/ 20 h 50"/>
                    <a:gd name="T4" fmla="*/ 0 w 45"/>
                    <a:gd name="T5" fmla="*/ 0 h 50"/>
                    <a:gd name="T6" fmla="*/ 0 w 45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50">
                      <a:moveTo>
                        <a:pt x="0" y="50"/>
                      </a:moveTo>
                      <a:lnTo>
                        <a:pt x="45" y="2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9" name="Group 29">
                <a:extLst>
                  <a:ext uri="{FF2B5EF4-FFF2-40B4-BE49-F238E27FC236}">
                    <a16:creationId xmlns:a16="http://schemas.microsoft.com/office/drawing/2014/main" id="{5BC6CDB5-6BE7-492B-A04A-3C77CF528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0" y="719"/>
                <a:ext cx="2602" cy="437"/>
                <a:chOff x="1900" y="719"/>
                <a:chExt cx="2602" cy="437"/>
              </a:xfrm>
            </p:grpSpPr>
            <p:grpSp>
              <p:nvGrpSpPr>
                <p:cNvPr id="2471" name="Group 22">
                  <a:extLst>
                    <a:ext uri="{FF2B5EF4-FFF2-40B4-BE49-F238E27FC236}">
                      <a16:creationId xmlns:a16="http://schemas.microsoft.com/office/drawing/2014/main" id="{E4F587BC-C16C-4CEF-8737-8451896EA5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8" y="719"/>
                  <a:ext cx="1374" cy="338"/>
                  <a:chOff x="3128" y="719"/>
                  <a:chExt cx="1374" cy="338"/>
                </a:xfrm>
              </p:grpSpPr>
              <p:sp>
                <p:nvSpPr>
                  <p:cNvPr id="2478" name="Freeform 13">
                    <a:extLst>
                      <a:ext uri="{FF2B5EF4-FFF2-40B4-BE49-F238E27FC236}">
                        <a16:creationId xmlns:a16="http://schemas.microsoft.com/office/drawing/2014/main" id="{6DF931B4-E825-42C4-BF0B-B784AADE97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28" y="898"/>
                    <a:ext cx="533" cy="109"/>
                  </a:xfrm>
                  <a:custGeom>
                    <a:avLst/>
                    <a:gdLst>
                      <a:gd name="T0" fmla="*/ 136 w 533"/>
                      <a:gd name="T1" fmla="*/ 0 h 109"/>
                      <a:gd name="T2" fmla="*/ 0 w 533"/>
                      <a:gd name="T3" fmla="*/ 109 h 109"/>
                      <a:gd name="T4" fmla="*/ 398 w 533"/>
                      <a:gd name="T5" fmla="*/ 109 h 109"/>
                      <a:gd name="T6" fmla="*/ 533 w 533"/>
                      <a:gd name="T7" fmla="*/ 0 h 109"/>
                      <a:gd name="T8" fmla="*/ 136 w 533"/>
                      <a:gd name="T9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3" h="109">
                        <a:moveTo>
                          <a:pt x="136" y="0"/>
                        </a:moveTo>
                        <a:lnTo>
                          <a:pt x="0" y="109"/>
                        </a:lnTo>
                        <a:lnTo>
                          <a:pt x="398" y="109"/>
                        </a:lnTo>
                        <a:lnTo>
                          <a:pt x="533" y="0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79" name="Rectangle 14">
                    <a:extLst>
                      <a:ext uri="{FF2B5EF4-FFF2-40B4-BE49-F238E27FC236}">
                        <a16:creationId xmlns:a16="http://schemas.microsoft.com/office/drawing/2014/main" id="{D37DAAB2-9B02-4492-8459-3821329291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3" y="888"/>
                    <a:ext cx="99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1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80" name="Line 15">
                    <a:extLst>
                      <a:ext uri="{FF2B5EF4-FFF2-40B4-BE49-F238E27FC236}">
                        <a16:creationId xmlns:a16="http://schemas.microsoft.com/office/drawing/2014/main" id="{9FDBC96A-8910-4A17-A2FD-54EF97B6B7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80" y="947"/>
                    <a:ext cx="443" cy="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81" name="Freeform 16">
                    <a:extLst>
                      <a:ext uri="{FF2B5EF4-FFF2-40B4-BE49-F238E27FC236}">
                        <a16:creationId xmlns:a16="http://schemas.microsoft.com/office/drawing/2014/main" id="{CCAEFCDB-485E-41C7-B3B0-6DA33B71A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9" y="898"/>
                    <a:ext cx="533" cy="109"/>
                  </a:xfrm>
                  <a:custGeom>
                    <a:avLst/>
                    <a:gdLst>
                      <a:gd name="T0" fmla="*/ 135 w 533"/>
                      <a:gd name="T1" fmla="*/ 0 h 109"/>
                      <a:gd name="T2" fmla="*/ 0 w 533"/>
                      <a:gd name="T3" fmla="*/ 109 h 109"/>
                      <a:gd name="T4" fmla="*/ 397 w 533"/>
                      <a:gd name="T5" fmla="*/ 109 h 109"/>
                      <a:gd name="T6" fmla="*/ 533 w 533"/>
                      <a:gd name="T7" fmla="*/ 0 h 109"/>
                      <a:gd name="T8" fmla="*/ 135 w 533"/>
                      <a:gd name="T9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3" h="109">
                        <a:moveTo>
                          <a:pt x="135" y="0"/>
                        </a:moveTo>
                        <a:lnTo>
                          <a:pt x="0" y="109"/>
                        </a:lnTo>
                        <a:lnTo>
                          <a:pt x="397" y="109"/>
                        </a:lnTo>
                        <a:lnTo>
                          <a:pt x="533" y="0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82" name="Rectangle 17">
                    <a:extLst>
                      <a:ext uri="{FF2B5EF4-FFF2-40B4-BE49-F238E27FC236}">
                        <a16:creationId xmlns:a16="http://schemas.microsoft.com/office/drawing/2014/main" id="{1FD72FCF-1EFF-4210-86DC-02238247B0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3" y="888"/>
                    <a:ext cx="99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3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83" name="Freeform 18">
                    <a:extLst>
                      <a:ext uri="{FF2B5EF4-FFF2-40B4-BE49-F238E27FC236}">
                        <a16:creationId xmlns:a16="http://schemas.microsoft.com/office/drawing/2014/main" id="{0E15BC4E-DA71-4FCB-B36C-3FD03673C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89" y="729"/>
                    <a:ext cx="533" cy="109"/>
                  </a:xfrm>
                  <a:custGeom>
                    <a:avLst/>
                    <a:gdLst>
                      <a:gd name="T0" fmla="*/ 135 w 533"/>
                      <a:gd name="T1" fmla="*/ 0 h 109"/>
                      <a:gd name="T2" fmla="*/ 0 w 533"/>
                      <a:gd name="T3" fmla="*/ 109 h 109"/>
                      <a:gd name="T4" fmla="*/ 397 w 533"/>
                      <a:gd name="T5" fmla="*/ 109 h 109"/>
                      <a:gd name="T6" fmla="*/ 533 w 533"/>
                      <a:gd name="T7" fmla="*/ 0 h 109"/>
                      <a:gd name="T8" fmla="*/ 135 w 533"/>
                      <a:gd name="T9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3" h="109">
                        <a:moveTo>
                          <a:pt x="135" y="0"/>
                        </a:moveTo>
                        <a:lnTo>
                          <a:pt x="0" y="109"/>
                        </a:lnTo>
                        <a:lnTo>
                          <a:pt x="397" y="109"/>
                        </a:lnTo>
                        <a:lnTo>
                          <a:pt x="533" y="0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84" name="Rectangle 19">
                    <a:extLst>
                      <a:ext uri="{FF2B5EF4-FFF2-40B4-BE49-F238E27FC236}">
                        <a16:creationId xmlns:a16="http://schemas.microsoft.com/office/drawing/2014/main" id="{D6FF6EC8-644A-4AD2-90D0-3324D46CE9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3" y="719"/>
                    <a:ext cx="99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2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85" name="Line 20">
                    <a:extLst>
                      <a:ext uri="{FF2B5EF4-FFF2-40B4-BE49-F238E27FC236}">
                        <a16:creationId xmlns:a16="http://schemas.microsoft.com/office/drawing/2014/main" id="{CECC1B4C-CB8C-48A3-9A2B-133C72CA35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6" y="808"/>
                    <a:ext cx="280" cy="9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86" name="Line 21">
                    <a:extLst>
                      <a:ext uri="{FF2B5EF4-FFF2-40B4-BE49-F238E27FC236}">
                        <a16:creationId xmlns:a16="http://schemas.microsoft.com/office/drawing/2014/main" id="{B68C0B27-3BB4-4FF2-B127-583BD47861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13" y="808"/>
                    <a:ext cx="190" cy="11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2472" name="Rectangle 23">
                  <a:extLst>
                    <a:ext uri="{FF2B5EF4-FFF2-40B4-BE49-F238E27FC236}">
                      <a16:creationId xmlns:a16="http://schemas.microsoft.com/office/drawing/2014/main" id="{8AC794CB-96CE-4B2F-8C22-D81E229106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888"/>
                  <a:ext cx="831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473" name="Rectangle 24">
                  <a:extLst>
                    <a:ext uri="{FF2B5EF4-FFF2-40B4-BE49-F238E27FC236}">
                      <a16:creationId xmlns:a16="http://schemas.microsoft.com/office/drawing/2014/main" id="{322BC285-AC9B-4BEC-8D04-A09C0AF1B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5" y="928"/>
                  <a:ext cx="251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1100" b="1" i="0" u="none" strike="noStrike" cap="none" normalizeH="0" baseline="0" dirty="0">
                      <a:ln>
                        <a:noFill/>
                      </a:ln>
                      <a:effectLst/>
                      <a:latin typeface="Times New Roman" panose="02020603050405020304" pitchFamily="18" charset="0"/>
                    </a:rPr>
                    <a:t>Macro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474" name="Rectangle 25">
                  <a:extLst>
                    <a:ext uri="{FF2B5EF4-FFF2-40B4-BE49-F238E27FC236}">
                      <a16:creationId xmlns:a16="http://schemas.microsoft.com/office/drawing/2014/main" id="{BF397539-1357-4D54-B06B-BB57159C2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0" y="928"/>
                  <a:ext cx="29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1100" b="1" i="0" u="none" strike="noStrike" cap="none" normalizeH="0" baseline="0" dirty="0">
                      <a:ln>
                        <a:noFill/>
                      </a:ln>
                      <a:effectLst/>
                      <a:latin typeface="Times New Roman" panose="02020603050405020304" pitchFamily="18" charset="0"/>
                    </a:rPr>
                    <a:t>-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475" name="Rectangle 26">
                  <a:extLst>
                    <a:ext uri="{FF2B5EF4-FFF2-40B4-BE49-F238E27FC236}">
                      <a16:creationId xmlns:a16="http://schemas.microsoft.com/office/drawing/2014/main" id="{91E54848-06AA-4D84-99BD-CD65E640C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7" y="928"/>
                  <a:ext cx="195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1100" b="1" i="0" u="none" strike="noStrike" cap="none" normalizeH="0" baseline="0" dirty="0">
                      <a:ln>
                        <a:noFill/>
                      </a:ln>
                      <a:effectLst/>
                      <a:latin typeface="Times New Roman" panose="02020603050405020304" pitchFamily="18" charset="0"/>
                    </a:rPr>
                    <a:t>Rete</a:t>
                  </a:r>
                  <a:r>
                    <a:rPr kumimoji="0" lang="it-IT" altLang="it-IT" sz="1100" b="1" i="0" u="none" strike="noStrike" cap="none" normalizeH="0" baseline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anose="02020603050405020304" pitchFamily="18" charset="0"/>
                    </a:rPr>
                    <a:t> 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6" name="Rectangle 27">
                  <a:extLst>
                    <a:ext uri="{FF2B5EF4-FFF2-40B4-BE49-F238E27FC236}">
                      <a16:creationId xmlns:a16="http://schemas.microsoft.com/office/drawing/2014/main" id="{11FC4482-F48B-4A4F-B54E-E1251F57B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5" y="1037"/>
                  <a:ext cx="452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1100" b="1" i="0" u="none" strike="noStrike" cap="none" normalizeH="0" baseline="0" dirty="0">
                      <a:ln>
                        <a:noFill/>
                      </a:ln>
                      <a:effectLst/>
                      <a:latin typeface="Times New Roman" panose="02020603050405020304" pitchFamily="18" charset="0"/>
                    </a:rPr>
                    <a:t>complessiva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2477" name="Line 28">
                  <a:extLst>
                    <a:ext uri="{FF2B5EF4-FFF2-40B4-BE49-F238E27FC236}">
                      <a16:creationId xmlns:a16="http://schemas.microsoft.com/office/drawing/2014/main" id="{69B0F4FC-4C0F-4E48-9F0A-B8284BF42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0" y="967"/>
                  <a:ext cx="109" cy="0"/>
                </a:xfrm>
                <a:prstGeom prst="line">
                  <a:avLst/>
                </a:prstGeom>
                <a:noFill/>
                <a:ln w="14288" cap="flat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10" name="Group 70">
                <a:extLst>
                  <a:ext uri="{FF2B5EF4-FFF2-40B4-BE49-F238E27FC236}">
                    <a16:creationId xmlns:a16="http://schemas.microsoft.com/office/drawing/2014/main" id="{11E8DA2C-A619-4BE5-83D4-E273F1D455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7" y="848"/>
                <a:ext cx="2892" cy="1192"/>
                <a:chOff x="1827" y="848"/>
                <a:chExt cx="2892" cy="1192"/>
              </a:xfrm>
            </p:grpSpPr>
            <p:sp>
              <p:nvSpPr>
                <p:cNvPr id="2431" name="Line 30">
                  <a:extLst>
                    <a:ext uri="{FF2B5EF4-FFF2-40B4-BE49-F238E27FC236}">
                      <a16:creationId xmlns:a16="http://schemas.microsoft.com/office/drawing/2014/main" id="{3AF426C7-A185-4A6B-A58E-C086597B9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0" y="2040"/>
                  <a:ext cx="109" cy="0"/>
                </a:xfrm>
                <a:prstGeom prst="line">
                  <a:avLst/>
                </a:prstGeom>
                <a:noFill/>
                <a:ln w="14288" cap="flat">
                  <a:solidFill>
                    <a:srgbClr val="00CC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grpSp>
              <p:nvGrpSpPr>
                <p:cNvPr id="2432" name="Group 69">
                  <a:extLst>
                    <a:ext uri="{FF2B5EF4-FFF2-40B4-BE49-F238E27FC236}">
                      <a16:creationId xmlns:a16="http://schemas.microsoft.com/office/drawing/2014/main" id="{7CC499B0-D907-4457-BBDA-8C553F2B11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7" y="848"/>
                  <a:ext cx="2892" cy="1003"/>
                  <a:chOff x="1827" y="848"/>
                  <a:chExt cx="2892" cy="1003"/>
                </a:xfrm>
              </p:grpSpPr>
              <p:sp>
                <p:nvSpPr>
                  <p:cNvPr id="2433" name="Rectangle 31">
                    <a:extLst>
                      <a:ext uri="{FF2B5EF4-FFF2-40B4-BE49-F238E27FC236}">
                        <a16:creationId xmlns:a16="http://schemas.microsoft.com/office/drawing/2014/main" id="{4BD9E680-A6C3-45D2-949F-EA97298F89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7" y="1563"/>
                    <a:ext cx="832" cy="1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34" name="Rectangle 32">
                    <a:extLst>
                      <a:ext uri="{FF2B5EF4-FFF2-40B4-BE49-F238E27FC236}">
                        <a16:creationId xmlns:a16="http://schemas.microsoft.com/office/drawing/2014/main" id="{618A5A76-4EC0-4F9F-9F12-549DDA9FA2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603"/>
                    <a:ext cx="158" cy="1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rPr>
                      <a:t>Reti</a:t>
                    </a:r>
                    <a:endParaRPr kumimoji="0" lang="it-IT" altLang="it-IT" sz="1800" b="0" i="0" u="none" strike="noStrike" cap="none" normalizeH="0" baseline="0" dirty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2435" name="Rectangle 33">
                    <a:extLst>
                      <a:ext uri="{FF2B5EF4-FFF2-40B4-BE49-F238E27FC236}">
                        <a16:creationId xmlns:a16="http://schemas.microsoft.com/office/drawing/2014/main" id="{C822158E-AFDC-4260-B6FE-76C5765A05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6" y="1603"/>
                    <a:ext cx="29" cy="1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rPr>
                      <a:t>-</a:t>
                    </a:r>
                    <a:endParaRPr kumimoji="0" lang="it-IT" altLang="it-IT" sz="1800" b="0" i="0" u="none" strike="noStrike" cap="none" normalizeH="0" baseline="0" dirty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2436" name="Rectangle 34">
                    <a:extLst>
                      <a:ext uri="{FF2B5EF4-FFF2-40B4-BE49-F238E27FC236}">
                        <a16:creationId xmlns:a16="http://schemas.microsoft.com/office/drawing/2014/main" id="{F4B7177E-6991-4A21-8D9C-A6B880D83C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1603"/>
                    <a:ext cx="418" cy="1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rPr>
                      <a:t>Intermedie</a:t>
                    </a:r>
                    <a:endParaRPr kumimoji="0" lang="it-IT" altLang="it-IT" sz="1800" b="0" i="0" u="none" strike="noStrike" cap="none" normalizeH="0" baseline="0" dirty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2437" name="Line 35">
                    <a:extLst>
                      <a:ext uri="{FF2B5EF4-FFF2-40B4-BE49-F238E27FC236}">
                        <a16:creationId xmlns:a16="http://schemas.microsoft.com/office/drawing/2014/main" id="{D0DB9FAB-AAE6-40D3-A42E-4EA36E4EA8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50" y="1642"/>
                    <a:ext cx="109" cy="0"/>
                  </a:xfrm>
                  <a:prstGeom prst="line">
                    <a:avLst/>
                  </a:prstGeom>
                  <a:noFill/>
                  <a:ln w="14288" cap="flat">
                    <a:solidFill>
                      <a:srgbClr val="00CC9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38" name="Line 36">
                    <a:extLst>
                      <a:ext uri="{FF2B5EF4-FFF2-40B4-BE49-F238E27FC236}">
                        <a16:creationId xmlns:a16="http://schemas.microsoft.com/office/drawing/2014/main" id="{8AB5FE24-ABEA-4FE2-B1B7-5889E0D3D5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50" y="1325"/>
                    <a:ext cx="109" cy="0"/>
                  </a:xfrm>
                  <a:prstGeom prst="line">
                    <a:avLst/>
                  </a:prstGeom>
                  <a:noFill/>
                  <a:ln w="14288" cap="flat">
                    <a:solidFill>
                      <a:srgbClr val="00CC99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39" name="Freeform 37">
                    <a:extLst>
                      <a:ext uri="{FF2B5EF4-FFF2-40B4-BE49-F238E27FC236}">
                        <a16:creationId xmlns:a16="http://schemas.microsoft.com/office/drawing/2014/main" id="{BA491E27-DF5B-4773-815D-9CDEFD4BAE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1" y="1583"/>
                    <a:ext cx="307" cy="99"/>
                  </a:xfrm>
                  <a:custGeom>
                    <a:avLst/>
                    <a:gdLst>
                      <a:gd name="T0" fmla="*/ 81 w 307"/>
                      <a:gd name="T1" fmla="*/ 0 h 99"/>
                      <a:gd name="T2" fmla="*/ 0 w 307"/>
                      <a:gd name="T3" fmla="*/ 99 h 99"/>
                      <a:gd name="T4" fmla="*/ 235 w 307"/>
                      <a:gd name="T5" fmla="*/ 99 h 99"/>
                      <a:gd name="T6" fmla="*/ 307 w 307"/>
                      <a:gd name="T7" fmla="*/ 0 h 99"/>
                      <a:gd name="T8" fmla="*/ 81 w 30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99">
                        <a:moveTo>
                          <a:pt x="81" y="0"/>
                        </a:moveTo>
                        <a:lnTo>
                          <a:pt x="0" y="99"/>
                        </a:lnTo>
                        <a:lnTo>
                          <a:pt x="235" y="99"/>
                        </a:lnTo>
                        <a:lnTo>
                          <a:pt x="307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0" name="Rectangle 38">
                    <a:extLst>
                      <a:ext uri="{FF2B5EF4-FFF2-40B4-BE49-F238E27FC236}">
                        <a16:creationId xmlns:a16="http://schemas.microsoft.com/office/drawing/2014/main" id="{64277B64-634C-4FE1-B0EC-16EB10E8C6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0" y="1593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1.2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41" name="Line 39">
                    <a:extLst>
                      <a:ext uri="{FF2B5EF4-FFF2-40B4-BE49-F238E27FC236}">
                        <a16:creationId xmlns:a16="http://schemas.microsoft.com/office/drawing/2014/main" id="{4475B99D-4E66-4770-B06E-A8CC7F74C6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3" y="1632"/>
                    <a:ext cx="253" cy="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2" name="Freeform 40">
                    <a:extLst>
                      <a:ext uri="{FF2B5EF4-FFF2-40B4-BE49-F238E27FC236}">
                        <a16:creationId xmlns:a16="http://schemas.microsoft.com/office/drawing/2014/main" id="{CD71F069-C69F-4356-9FE4-7F6A1BE19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9" y="1583"/>
                    <a:ext cx="307" cy="99"/>
                  </a:xfrm>
                  <a:custGeom>
                    <a:avLst/>
                    <a:gdLst>
                      <a:gd name="T0" fmla="*/ 72 w 307"/>
                      <a:gd name="T1" fmla="*/ 0 h 99"/>
                      <a:gd name="T2" fmla="*/ 0 w 307"/>
                      <a:gd name="T3" fmla="*/ 99 h 99"/>
                      <a:gd name="T4" fmla="*/ 226 w 307"/>
                      <a:gd name="T5" fmla="*/ 99 h 99"/>
                      <a:gd name="T6" fmla="*/ 307 w 307"/>
                      <a:gd name="T7" fmla="*/ 0 h 99"/>
                      <a:gd name="T8" fmla="*/ 72 w 30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99">
                        <a:moveTo>
                          <a:pt x="72" y="0"/>
                        </a:moveTo>
                        <a:lnTo>
                          <a:pt x="0" y="99"/>
                        </a:lnTo>
                        <a:lnTo>
                          <a:pt x="226" y="99"/>
                        </a:lnTo>
                        <a:lnTo>
                          <a:pt x="307" y="0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3" name="Rectangle 41">
                    <a:extLst>
                      <a:ext uri="{FF2B5EF4-FFF2-40B4-BE49-F238E27FC236}">
                        <a16:creationId xmlns:a16="http://schemas.microsoft.com/office/drawing/2014/main" id="{42258EE9-B20D-476A-90FC-DA8E783850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8" y="1593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1.3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44" name="Freeform 42">
                    <a:extLst>
                      <a:ext uri="{FF2B5EF4-FFF2-40B4-BE49-F238E27FC236}">
                        <a16:creationId xmlns:a16="http://schemas.microsoft.com/office/drawing/2014/main" id="{F46EF822-67BC-40AE-9742-1F43B30C20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6" y="1444"/>
                    <a:ext cx="307" cy="99"/>
                  </a:xfrm>
                  <a:custGeom>
                    <a:avLst/>
                    <a:gdLst>
                      <a:gd name="T0" fmla="*/ 72 w 307"/>
                      <a:gd name="T1" fmla="*/ 0 h 99"/>
                      <a:gd name="T2" fmla="*/ 0 w 307"/>
                      <a:gd name="T3" fmla="*/ 99 h 99"/>
                      <a:gd name="T4" fmla="*/ 226 w 307"/>
                      <a:gd name="T5" fmla="*/ 99 h 99"/>
                      <a:gd name="T6" fmla="*/ 307 w 307"/>
                      <a:gd name="T7" fmla="*/ 0 h 99"/>
                      <a:gd name="T8" fmla="*/ 72 w 30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99">
                        <a:moveTo>
                          <a:pt x="72" y="0"/>
                        </a:moveTo>
                        <a:lnTo>
                          <a:pt x="0" y="99"/>
                        </a:lnTo>
                        <a:lnTo>
                          <a:pt x="226" y="99"/>
                        </a:lnTo>
                        <a:lnTo>
                          <a:pt x="307" y="0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5" name="Rectangle 43">
                    <a:extLst>
                      <a:ext uri="{FF2B5EF4-FFF2-40B4-BE49-F238E27FC236}">
                        <a16:creationId xmlns:a16="http://schemas.microsoft.com/office/drawing/2014/main" id="{DF4C5362-035E-496D-B106-F3EAEEC58C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55" y="1444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1.1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46" name="Line 44">
                    <a:extLst>
                      <a:ext uri="{FF2B5EF4-FFF2-40B4-BE49-F238E27FC236}">
                        <a16:creationId xmlns:a16="http://schemas.microsoft.com/office/drawing/2014/main" id="{8E9A0333-5A3A-4D56-AB5F-E358075174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5" y="1682"/>
                    <a:ext cx="162" cy="7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7" name="Line 45">
                    <a:extLst>
                      <a:ext uri="{FF2B5EF4-FFF2-40B4-BE49-F238E27FC236}">
                        <a16:creationId xmlns:a16="http://schemas.microsoft.com/office/drawing/2014/main" id="{97435D0C-36BF-4123-8FA8-27CF7F5826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00" y="1513"/>
                    <a:ext cx="108" cy="10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8" name="Line 46">
                    <a:extLst>
                      <a:ext uri="{FF2B5EF4-FFF2-40B4-BE49-F238E27FC236}">
                        <a16:creationId xmlns:a16="http://schemas.microsoft.com/office/drawing/2014/main" id="{4EB04C36-D852-49F9-BEE6-BA147C7DC8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7" y="1007"/>
                    <a:ext cx="108" cy="437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49" name="Freeform 47">
                    <a:extLst>
                      <a:ext uri="{FF2B5EF4-FFF2-40B4-BE49-F238E27FC236}">
                        <a16:creationId xmlns:a16="http://schemas.microsoft.com/office/drawing/2014/main" id="{D57A771C-F4C6-4E8A-BEC2-772F0FC1F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2" y="1722"/>
                    <a:ext cx="307" cy="99"/>
                  </a:xfrm>
                  <a:custGeom>
                    <a:avLst/>
                    <a:gdLst>
                      <a:gd name="T0" fmla="*/ 81 w 307"/>
                      <a:gd name="T1" fmla="*/ 0 h 99"/>
                      <a:gd name="T2" fmla="*/ 0 w 307"/>
                      <a:gd name="T3" fmla="*/ 99 h 99"/>
                      <a:gd name="T4" fmla="*/ 234 w 307"/>
                      <a:gd name="T5" fmla="*/ 99 h 99"/>
                      <a:gd name="T6" fmla="*/ 307 w 307"/>
                      <a:gd name="T7" fmla="*/ 0 h 99"/>
                      <a:gd name="T8" fmla="*/ 81 w 307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99">
                        <a:moveTo>
                          <a:pt x="81" y="0"/>
                        </a:moveTo>
                        <a:lnTo>
                          <a:pt x="0" y="99"/>
                        </a:lnTo>
                        <a:lnTo>
                          <a:pt x="234" y="99"/>
                        </a:lnTo>
                        <a:lnTo>
                          <a:pt x="307" y="0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0" name="Rectangle 48">
                    <a:extLst>
                      <a:ext uri="{FF2B5EF4-FFF2-40B4-BE49-F238E27FC236}">
                        <a16:creationId xmlns:a16="http://schemas.microsoft.com/office/drawing/2014/main" id="{4ED2BC2E-099E-4A80-8870-74A9634847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11" y="1722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1.4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51" name="Line 49">
                    <a:extLst>
                      <a:ext uri="{FF2B5EF4-FFF2-40B4-BE49-F238E27FC236}">
                        <a16:creationId xmlns:a16="http://schemas.microsoft.com/office/drawing/2014/main" id="{9915CD85-FB01-496E-8C56-571CD9E0F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2" y="1533"/>
                    <a:ext cx="162" cy="7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2" name="Line 50">
                    <a:extLst>
                      <a:ext uri="{FF2B5EF4-FFF2-40B4-BE49-F238E27FC236}">
                        <a16:creationId xmlns:a16="http://schemas.microsoft.com/office/drawing/2014/main" id="{33DB0668-1121-4CCA-B383-E76CDEE6CA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39" y="1682"/>
                    <a:ext cx="118" cy="9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3" name="Line 51">
                    <a:extLst>
                      <a:ext uri="{FF2B5EF4-FFF2-40B4-BE49-F238E27FC236}">
                        <a16:creationId xmlns:a16="http://schemas.microsoft.com/office/drawing/2014/main" id="{7BF676F8-86E8-45AB-B89C-A3FCA18439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553"/>
                    <a:ext cx="263" cy="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4" name="Freeform 52">
                    <a:extLst>
                      <a:ext uri="{FF2B5EF4-FFF2-40B4-BE49-F238E27FC236}">
                        <a16:creationId xmlns:a16="http://schemas.microsoft.com/office/drawing/2014/main" id="{097E8B2D-553B-413A-BC2F-C3F3CC72B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1" y="1503"/>
                    <a:ext cx="308" cy="100"/>
                  </a:xfrm>
                  <a:custGeom>
                    <a:avLst/>
                    <a:gdLst>
                      <a:gd name="T0" fmla="*/ 73 w 308"/>
                      <a:gd name="T1" fmla="*/ 0 h 100"/>
                      <a:gd name="T2" fmla="*/ 0 w 308"/>
                      <a:gd name="T3" fmla="*/ 100 h 100"/>
                      <a:gd name="T4" fmla="*/ 226 w 308"/>
                      <a:gd name="T5" fmla="*/ 100 h 100"/>
                      <a:gd name="T6" fmla="*/ 308 w 308"/>
                      <a:gd name="T7" fmla="*/ 0 h 100"/>
                      <a:gd name="T8" fmla="*/ 73 w 308"/>
                      <a:gd name="T9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8" h="100">
                        <a:moveTo>
                          <a:pt x="73" y="0"/>
                        </a:moveTo>
                        <a:lnTo>
                          <a:pt x="0" y="100"/>
                        </a:lnTo>
                        <a:lnTo>
                          <a:pt x="226" y="100"/>
                        </a:lnTo>
                        <a:lnTo>
                          <a:pt x="308" y="0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5" name="Rectangle 53">
                    <a:extLst>
                      <a:ext uri="{FF2B5EF4-FFF2-40B4-BE49-F238E27FC236}">
                        <a16:creationId xmlns:a16="http://schemas.microsoft.com/office/drawing/2014/main" id="{A76D4A18-0839-49B9-8378-7EC717C375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11" y="1514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3.3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56" name="Freeform 54">
                    <a:extLst>
                      <a:ext uri="{FF2B5EF4-FFF2-40B4-BE49-F238E27FC236}">
                        <a16:creationId xmlns:a16="http://schemas.microsoft.com/office/drawing/2014/main" id="{51D86520-6DC6-4B81-9B35-0062CC0B3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49" y="1364"/>
                    <a:ext cx="307" cy="100"/>
                  </a:xfrm>
                  <a:custGeom>
                    <a:avLst/>
                    <a:gdLst>
                      <a:gd name="T0" fmla="*/ 72 w 307"/>
                      <a:gd name="T1" fmla="*/ 0 h 100"/>
                      <a:gd name="T2" fmla="*/ 0 w 307"/>
                      <a:gd name="T3" fmla="*/ 100 h 100"/>
                      <a:gd name="T4" fmla="*/ 226 w 307"/>
                      <a:gd name="T5" fmla="*/ 100 h 100"/>
                      <a:gd name="T6" fmla="*/ 307 w 307"/>
                      <a:gd name="T7" fmla="*/ 0 h 100"/>
                      <a:gd name="T8" fmla="*/ 72 w 307"/>
                      <a:gd name="T9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100">
                        <a:moveTo>
                          <a:pt x="72" y="0"/>
                        </a:moveTo>
                        <a:lnTo>
                          <a:pt x="0" y="100"/>
                        </a:lnTo>
                        <a:lnTo>
                          <a:pt x="226" y="100"/>
                        </a:lnTo>
                        <a:lnTo>
                          <a:pt x="307" y="0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7" name="Rectangle 55">
                    <a:extLst>
                      <a:ext uri="{FF2B5EF4-FFF2-40B4-BE49-F238E27FC236}">
                        <a16:creationId xmlns:a16="http://schemas.microsoft.com/office/drawing/2014/main" id="{C30E9D42-F341-4DC4-89EC-A0FEA873A0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48" y="1365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3.1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58" name="Line 56">
                    <a:extLst>
                      <a:ext uri="{FF2B5EF4-FFF2-40B4-BE49-F238E27FC236}">
                        <a16:creationId xmlns:a16="http://schemas.microsoft.com/office/drawing/2014/main" id="{B1DFE3FA-3539-4019-9EE4-13E8765817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7" y="1603"/>
                    <a:ext cx="163" cy="6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59" name="Line 57">
                    <a:extLst>
                      <a:ext uri="{FF2B5EF4-FFF2-40B4-BE49-F238E27FC236}">
                        <a16:creationId xmlns:a16="http://schemas.microsoft.com/office/drawing/2014/main" id="{1F0E1DC2-717D-4292-AAE4-447D84ED4B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93" y="1434"/>
                    <a:ext cx="108" cy="9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0" name="Freeform 58">
                    <a:extLst>
                      <a:ext uri="{FF2B5EF4-FFF2-40B4-BE49-F238E27FC236}">
                        <a16:creationId xmlns:a16="http://schemas.microsoft.com/office/drawing/2014/main" id="{4BEA09EA-FB93-4E44-82E8-139E8ADA3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04" y="1642"/>
                    <a:ext cx="307" cy="100"/>
                  </a:xfrm>
                  <a:custGeom>
                    <a:avLst/>
                    <a:gdLst>
                      <a:gd name="T0" fmla="*/ 82 w 307"/>
                      <a:gd name="T1" fmla="*/ 0 h 100"/>
                      <a:gd name="T2" fmla="*/ 0 w 307"/>
                      <a:gd name="T3" fmla="*/ 100 h 100"/>
                      <a:gd name="T4" fmla="*/ 235 w 307"/>
                      <a:gd name="T5" fmla="*/ 100 h 100"/>
                      <a:gd name="T6" fmla="*/ 307 w 307"/>
                      <a:gd name="T7" fmla="*/ 0 h 100"/>
                      <a:gd name="T8" fmla="*/ 82 w 307"/>
                      <a:gd name="T9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100">
                        <a:moveTo>
                          <a:pt x="82" y="0"/>
                        </a:moveTo>
                        <a:lnTo>
                          <a:pt x="0" y="100"/>
                        </a:lnTo>
                        <a:lnTo>
                          <a:pt x="235" y="100"/>
                        </a:lnTo>
                        <a:lnTo>
                          <a:pt x="307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1" name="Rectangle 59">
                    <a:extLst>
                      <a:ext uri="{FF2B5EF4-FFF2-40B4-BE49-F238E27FC236}">
                        <a16:creationId xmlns:a16="http://schemas.microsoft.com/office/drawing/2014/main" id="{D7312731-C851-4835-A9F9-2BD706DDE1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4" y="1643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3.2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2" name="Line 60">
                    <a:extLst>
                      <a:ext uri="{FF2B5EF4-FFF2-40B4-BE49-F238E27FC236}">
                        <a16:creationId xmlns:a16="http://schemas.microsoft.com/office/drawing/2014/main" id="{F3439E30-0F2B-435B-BC9C-F4C7865742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4" y="1454"/>
                    <a:ext cx="163" cy="6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3" name="Line 61">
                    <a:extLst>
                      <a:ext uri="{FF2B5EF4-FFF2-40B4-BE49-F238E27FC236}">
                        <a16:creationId xmlns:a16="http://schemas.microsoft.com/office/drawing/2014/main" id="{18C3E113-F8D4-490E-8BE0-1BA9CD477D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95" y="1523"/>
                    <a:ext cx="118" cy="100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4" name="Line 62">
                    <a:extLst>
                      <a:ext uri="{FF2B5EF4-FFF2-40B4-BE49-F238E27FC236}">
                        <a16:creationId xmlns:a16="http://schemas.microsoft.com/office/drawing/2014/main" id="{7D7135D8-2274-4FDD-9390-BD1CC144E2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4" y="1007"/>
                    <a:ext cx="36" cy="516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5" name="Freeform 63">
                    <a:extLst>
                      <a:ext uri="{FF2B5EF4-FFF2-40B4-BE49-F238E27FC236}">
                        <a16:creationId xmlns:a16="http://schemas.microsoft.com/office/drawing/2014/main" id="{3F9D606F-4D51-4726-A205-069CC223F5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8" y="1364"/>
                    <a:ext cx="307" cy="100"/>
                  </a:xfrm>
                  <a:custGeom>
                    <a:avLst/>
                    <a:gdLst>
                      <a:gd name="T0" fmla="*/ 82 w 307"/>
                      <a:gd name="T1" fmla="*/ 0 h 100"/>
                      <a:gd name="T2" fmla="*/ 0 w 307"/>
                      <a:gd name="T3" fmla="*/ 100 h 100"/>
                      <a:gd name="T4" fmla="*/ 235 w 307"/>
                      <a:gd name="T5" fmla="*/ 100 h 100"/>
                      <a:gd name="T6" fmla="*/ 307 w 307"/>
                      <a:gd name="T7" fmla="*/ 0 h 100"/>
                      <a:gd name="T8" fmla="*/ 82 w 307"/>
                      <a:gd name="T9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100">
                        <a:moveTo>
                          <a:pt x="82" y="0"/>
                        </a:moveTo>
                        <a:lnTo>
                          <a:pt x="0" y="100"/>
                        </a:lnTo>
                        <a:lnTo>
                          <a:pt x="235" y="100"/>
                        </a:lnTo>
                        <a:lnTo>
                          <a:pt x="307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6" name="Rectangle 64">
                    <a:extLst>
                      <a:ext uri="{FF2B5EF4-FFF2-40B4-BE49-F238E27FC236}">
                        <a16:creationId xmlns:a16="http://schemas.microsoft.com/office/drawing/2014/main" id="{466EFA5D-65E7-46FA-93E5-4EF39A340A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8" y="1365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2.1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7" name="Freeform 65">
                    <a:extLst>
                      <a:ext uri="{FF2B5EF4-FFF2-40B4-BE49-F238E27FC236}">
                        <a16:creationId xmlns:a16="http://schemas.microsoft.com/office/drawing/2014/main" id="{7A0862F6-B40B-4F92-801E-12B9CBBED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4" y="1563"/>
                    <a:ext cx="308" cy="99"/>
                  </a:xfrm>
                  <a:custGeom>
                    <a:avLst/>
                    <a:gdLst>
                      <a:gd name="T0" fmla="*/ 82 w 308"/>
                      <a:gd name="T1" fmla="*/ 0 h 99"/>
                      <a:gd name="T2" fmla="*/ 0 w 308"/>
                      <a:gd name="T3" fmla="*/ 99 h 99"/>
                      <a:gd name="T4" fmla="*/ 235 w 308"/>
                      <a:gd name="T5" fmla="*/ 99 h 99"/>
                      <a:gd name="T6" fmla="*/ 308 w 308"/>
                      <a:gd name="T7" fmla="*/ 0 h 99"/>
                      <a:gd name="T8" fmla="*/ 82 w 308"/>
                      <a:gd name="T9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8" h="99">
                        <a:moveTo>
                          <a:pt x="82" y="0"/>
                        </a:moveTo>
                        <a:lnTo>
                          <a:pt x="0" y="99"/>
                        </a:lnTo>
                        <a:lnTo>
                          <a:pt x="235" y="99"/>
                        </a:lnTo>
                        <a:lnTo>
                          <a:pt x="308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 w="1428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68" name="Rectangle 66">
                    <a:extLst>
                      <a:ext uri="{FF2B5EF4-FFF2-40B4-BE49-F238E27FC236}">
                        <a16:creationId xmlns:a16="http://schemas.microsoft.com/office/drawing/2014/main" id="{66FD8E01-798E-4AE2-995C-4BC4FD2B3E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34" y="1563"/>
                    <a:ext cx="15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rPr>
                      <a:t>2.2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69" name="Line 67">
                    <a:extLst>
                      <a:ext uri="{FF2B5EF4-FFF2-40B4-BE49-F238E27FC236}">
                        <a16:creationId xmlns:a16="http://schemas.microsoft.com/office/drawing/2014/main" id="{9C4F4F45-89EB-421C-A95F-8EBEB61808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15" y="848"/>
                    <a:ext cx="108" cy="516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2470" name="Line 68">
                    <a:extLst>
                      <a:ext uri="{FF2B5EF4-FFF2-40B4-BE49-F238E27FC236}">
                        <a16:creationId xmlns:a16="http://schemas.microsoft.com/office/drawing/2014/main" id="{F0A66FFA-C585-4130-A4BF-4C857FFDC1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15" y="1444"/>
                    <a:ext cx="0" cy="119"/>
                  </a:xfrm>
                  <a:prstGeom prst="line">
                    <a:avLst/>
                  </a:prstGeom>
                  <a:noFill/>
                  <a:ln w="14288" cap="rnd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1" name="Rectangle 71">
                <a:extLst>
                  <a:ext uri="{FF2B5EF4-FFF2-40B4-BE49-F238E27FC236}">
                    <a16:creationId xmlns:a16="http://schemas.microsoft.com/office/drawing/2014/main" id="{002D12EC-E20E-4FE5-A66F-625D41761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451"/>
                <a:ext cx="723" cy="258"/>
              </a:xfrm>
              <a:prstGeom prst="rect">
                <a:avLst/>
              </a:prstGeom>
              <a:solidFill>
                <a:srgbClr val="EAEAEA"/>
              </a:solidFill>
              <a:ln w="14288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" name="Rectangle 72">
                <a:extLst>
                  <a:ext uri="{FF2B5EF4-FFF2-40B4-BE49-F238E27FC236}">
                    <a16:creationId xmlns:a16="http://schemas.microsoft.com/office/drawing/2014/main" id="{89C8348C-6CC7-46C9-9C09-A3BB8A368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" y="461"/>
                <a:ext cx="92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Struttura                   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73">
                <a:extLst>
                  <a:ext uri="{FF2B5EF4-FFF2-40B4-BE49-F238E27FC236}">
                    <a16:creationId xmlns:a16="http://schemas.microsoft.com/office/drawing/2014/main" id="{D928D09F-0014-4F4B-A4A3-A1DDB7317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" y="461"/>
                <a:ext cx="92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Struttura                   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74">
                <a:extLst>
                  <a:ext uri="{FF2B5EF4-FFF2-40B4-BE49-F238E27FC236}">
                    <a16:creationId xmlns:a16="http://schemas.microsoft.com/office/drawing/2014/main" id="{1282B6CE-7B63-4789-9F24-C7A61BBBB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521"/>
                <a:ext cx="2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della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75">
                <a:extLst>
                  <a:ext uri="{FF2B5EF4-FFF2-40B4-BE49-F238E27FC236}">
                    <a16:creationId xmlns:a16="http://schemas.microsoft.com/office/drawing/2014/main" id="{33773735-765D-4093-B39C-19B48D0F3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521"/>
                <a:ext cx="2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della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76">
                <a:extLst>
                  <a:ext uri="{FF2B5EF4-FFF2-40B4-BE49-F238E27FC236}">
                    <a16:creationId xmlns:a16="http://schemas.microsoft.com/office/drawing/2014/main" id="{1FA9D197-FDA9-448B-A441-1D410E90F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590"/>
                <a:ext cx="52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Conoscenza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77">
                <a:extLst>
                  <a:ext uri="{FF2B5EF4-FFF2-40B4-BE49-F238E27FC236}">
                    <a16:creationId xmlns:a16="http://schemas.microsoft.com/office/drawing/2014/main" id="{CEE41D0E-7C16-40C5-944F-428E35F4D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590"/>
                <a:ext cx="52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Conoscenza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Line 78">
                <a:extLst>
                  <a:ext uri="{FF2B5EF4-FFF2-40B4-BE49-F238E27FC236}">
                    <a16:creationId xmlns:a16="http://schemas.microsoft.com/office/drawing/2014/main" id="{EBDE63FD-827E-4E80-B29E-4C73FCB99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3033"/>
                <a:ext cx="0" cy="159"/>
              </a:xfrm>
              <a:prstGeom prst="line">
                <a:avLst/>
              </a:prstGeom>
              <a:noFill/>
              <a:ln w="14288" cap="rnd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" name="Line 79">
                <a:extLst>
                  <a:ext uri="{FF2B5EF4-FFF2-40B4-BE49-F238E27FC236}">
                    <a16:creationId xmlns:a16="http://schemas.microsoft.com/office/drawing/2014/main" id="{1BBC1D1D-7105-45F1-9116-FEC4C7817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3" y="3033"/>
                <a:ext cx="0" cy="159"/>
              </a:xfrm>
              <a:prstGeom prst="line">
                <a:avLst/>
              </a:prstGeom>
              <a:noFill/>
              <a:ln w="14288" cap="rnd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" name="Line 80">
                <a:extLst>
                  <a:ext uri="{FF2B5EF4-FFF2-40B4-BE49-F238E27FC236}">
                    <a16:creationId xmlns:a16="http://schemas.microsoft.com/office/drawing/2014/main" id="{8050A6AD-5CAA-4B3A-A756-FBF9CBF82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" y="3033"/>
                <a:ext cx="0" cy="159"/>
              </a:xfrm>
              <a:prstGeom prst="line">
                <a:avLst/>
              </a:prstGeom>
              <a:noFill/>
              <a:ln w="14288" cap="rnd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" name="Rectangle 81">
                <a:extLst>
                  <a:ext uri="{FF2B5EF4-FFF2-40B4-BE49-F238E27FC236}">
                    <a16:creationId xmlns:a16="http://schemas.microsoft.com/office/drawing/2014/main" id="{B7966E44-F3C6-4688-92EE-074F6EB0B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3192"/>
                <a:ext cx="723" cy="258"/>
              </a:xfrm>
              <a:prstGeom prst="rect">
                <a:avLst/>
              </a:prstGeom>
              <a:solidFill>
                <a:srgbClr val="EAEAEA"/>
              </a:solidFill>
              <a:ln w="14288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" name="Rectangle 82">
                <a:extLst>
                  <a:ext uri="{FF2B5EF4-FFF2-40B4-BE49-F238E27FC236}">
                    <a16:creationId xmlns:a16="http://schemas.microsoft.com/office/drawing/2014/main" id="{76795717-1763-47F7-ADBE-1ED658998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1" y="3202"/>
                <a:ext cx="41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Sviluppo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83">
                <a:extLst>
                  <a:ext uri="{FF2B5EF4-FFF2-40B4-BE49-F238E27FC236}">
                    <a16:creationId xmlns:a16="http://schemas.microsoft.com/office/drawing/2014/main" id="{30BFE89F-A15F-4480-9BF0-823C2DB87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1" y="3202"/>
                <a:ext cx="41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Sviluppo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84">
                <a:extLst>
                  <a:ext uri="{FF2B5EF4-FFF2-40B4-BE49-F238E27FC236}">
                    <a16:creationId xmlns:a16="http://schemas.microsoft.com/office/drawing/2014/main" id="{C4128A1B-9213-406B-9A19-8A186196D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3" y="3261"/>
                <a:ext cx="2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della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85">
                <a:extLst>
                  <a:ext uri="{FF2B5EF4-FFF2-40B4-BE49-F238E27FC236}">
                    <a16:creationId xmlns:a16="http://schemas.microsoft.com/office/drawing/2014/main" id="{371E5C8E-A7B1-4BB7-8B0A-6F33A2CA2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3" y="3261"/>
                <a:ext cx="26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della 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86">
                <a:extLst>
                  <a:ext uri="{FF2B5EF4-FFF2-40B4-BE49-F238E27FC236}">
                    <a16:creationId xmlns:a16="http://schemas.microsoft.com/office/drawing/2014/main" id="{6DA3DDEA-B1D8-4B37-B7C7-8E05B878E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8" y="3331"/>
                <a:ext cx="52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</a:rPr>
                  <a:t>Conoscenza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87">
                <a:extLst>
                  <a:ext uri="{FF2B5EF4-FFF2-40B4-BE49-F238E27FC236}">
                    <a16:creationId xmlns:a16="http://schemas.microsoft.com/office/drawing/2014/main" id="{A1375D97-2BF2-4AF9-B3B0-A3324F04E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8" y="3331"/>
                <a:ext cx="52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</a:rPr>
                  <a:t>Conoscenza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8" name="Group 1049">
                <a:extLst>
                  <a:ext uri="{FF2B5EF4-FFF2-40B4-BE49-F238E27FC236}">
                    <a16:creationId xmlns:a16="http://schemas.microsoft.com/office/drawing/2014/main" id="{52C7DE62-5850-47CE-8D26-E1DC69BF33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1444"/>
                <a:ext cx="3108" cy="1549"/>
                <a:chOff x="1719" y="1444"/>
                <a:chExt cx="3108" cy="1549"/>
              </a:xfrm>
            </p:grpSpPr>
            <p:sp>
              <p:nvSpPr>
                <p:cNvPr id="29" name="Rectangle 88">
                  <a:extLst>
                    <a:ext uri="{FF2B5EF4-FFF2-40B4-BE49-F238E27FC236}">
                      <a16:creationId xmlns:a16="http://schemas.microsoft.com/office/drawing/2014/main" id="{2E738617-9035-4F3D-B136-CF55BD4E7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4" y="2874"/>
                  <a:ext cx="217" cy="119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0" name="Rectangle 89">
                  <a:extLst>
                    <a:ext uri="{FF2B5EF4-FFF2-40B4-BE49-F238E27FC236}">
                      <a16:creationId xmlns:a16="http://schemas.microsoft.com/office/drawing/2014/main" id="{27BA1B1B-F8E4-4D47-BFF2-AF1FD4FDB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9" y="2903"/>
                  <a:ext cx="117" cy="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1" i="0" u="none" strike="noStrike" cap="none" normalizeH="0" baseline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</a:rPr>
                    <a:t>Pag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Rectangle 90">
                  <a:extLst>
                    <a:ext uri="{FF2B5EF4-FFF2-40B4-BE49-F238E27FC236}">
                      <a16:creationId xmlns:a16="http://schemas.microsoft.com/office/drawing/2014/main" id="{A9712360-D79A-426B-A9C5-ABBA65F41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9" y="2903"/>
                  <a:ext cx="72" cy="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800" b="1" i="0" u="none" strike="noStrike" cap="none" normalizeH="0" baseline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</a:rPr>
                    <a:t>.5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024" name="Group 1048">
                  <a:extLst>
                    <a:ext uri="{FF2B5EF4-FFF2-40B4-BE49-F238E27FC236}">
                      <a16:creationId xmlns:a16="http://schemas.microsoft.com/office/drawing/2014/main" id="{55712AD2-3B04-4C48-BF0D-42193B42C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9" y="1444"/>
                  <a:ext cx="3108" cy="1549"/>
                  <a:chOff x="1719" y="1444"/>
                  <a:chExt cx="3108" cy="1549"/>
                </a:xfrm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FDD46770-985B-4914-974F-0945686970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19" y="1444"/>
                    <a:ext cx="3081" cy="1430"/>
                    <a:chOff x="1719" y="1444"/>
                    <a:chExt cx="3081" cy="1430"/>
                  </a:xfrm>
                </p:grpSpPr>
                <p:grpSp>
                  <p:nvGrpSpPr>
                    <p:cNvPr id="1050" name="Group 1014">
                      <a:extLst>
                        <a:ext uri="{FF2B5EF4-FFF2-40B4-BE49-F238E27FC236}">
                          <a16:creationId xmlns:a16="http://schemas.microsoft.com/office/drawing/2014/main" id="{8CD9B7B6-CC2F-4B30-8BBC-4C19654A070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9" y="1444"/>
                      <a:ext cx="3081" cy="1430"/>
                      <a:chOff x="1719" y="1444"/>
                      <a:chExt cx="3081" cy="1430"/>
                    </a:xfrm>
                  </p:grpSpPr>
                  <p:sp>
                    <p:nvSpPr>
                      <p:cNvPr id="1060" name="Line 91">
                        <a:extLst>
                          <a:ext uri="{FF2B5EF4-FFF2-40B4-BE49-F238E27FC236}">
                            <a16:creationId xmlns:a16="http://schemas.microsoft.com/office/drawing/2014/main" id="{3C8E3E72-0683-46B6-8A51-3838701DB6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14" y="2477"/>
                        <a:ext cx="108" cy="0"/>
                      </a:xfrm>
                      <a:prstGeom prst="line">
                        <a:avLst/>
                      </a:prstGeom>
                      <a:noFill/>
                      <a:ln w="14288" cap="flat">
                        <a:solidFill>
                          <a:srgbClr val="FFC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grpSp>
                    <p:nvGrpSpPr>
                      <p:cNvPr id="1061" name="Group 1013">
                        <a:extLst>
                          <a:ext uri="{FF2B5EF4-FFF2-40B4-BE49-F238E27FC236}">
                            <a16:creationId xmlns:a16="http://schemas.microsoft.com/office/drawing/2014/main" id="{6F922C48-055A-4B65-BA3C-ED5A56E4767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9" y="1444"/>
                        <a:ext cx="3081" cy="1430"/>
                        <a:chOff x="1719" y="1444"/>
                        <a:chExt cx="3081" cy="1430"/>
                      </a:xfrm>
                    </p:grpSpPr>
                    <p:sp>
                      <p:nvSpPr>
                        <p:cNvPr id="1062" name="Line 92">
                          <a:extLst>
                            <a:ext uri="{FF2B5EF4-FFF2-40B4-BE49-F238E27FC236}">
                              <a16:creationId xmlns:a16="http://schemas.microsoft.com/office/drawing/2014/main" id="{193CF64B-A18C-426D-8D06-D451BB14E0B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57" y="1444"/>
                          <a:ext cx="72" cy="715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63" name="Line 93">
                          <a:extLst>
                            <a:ext uri="{FF2B5EF4-FFF2-40B4-BE49-F238E27FC236}">
                              <a16:creationId xmlns:a16="http://schemas.microsoft.com/office/drawing/2014/main" id="{D84E3292-6056-438C-B352-CECBDB90AFD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13" y="1722"/>
                          <a:ext cx="0" cy="476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64" name="Line 94">
                          <a:extLst>
                            <a:ext uri="{FF2B5EF4-FFF2-40B4-BE49-F238E27FC236}">
                              <a16:creationId xmlns:a16="http://schemas.microsoft.com/office/drawing/2014/main" id="{26052C4F-5216-4665-9E54-7E7D76284B6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56" y="1801"/>
                          <a:ext cx="0" cy="636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65" name="Rectangle 95">
                          <a:extLst>
                            <a:ext uri="{FF2B5EF4-FFF2-40B4-BE49-F238E27FC236}">
                              <a16:creationId xmlns:a16="http://schemas.microsoft.com/office/drawing/2014/main" id="{D042C461-4229-4E57-AE46-852209854DA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19" y="2278"/>
                          <a:ext cx="831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66" name="Rectangle 96">
                          <a:extLst>
                            <a:ext uri="{FF2B5EF4-FFF2-40B4-BE49-F238E27FC236}">
                              <a16:creationId xmlns:a16="http://schemas.microsoft.com/office/drawing/2014/main" id="{DC14F5FD-17A0-4206-B6A9-FCEEC718754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63" y="2408"/>
                          <a:ext cx="571" cy="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1100" b="1" i="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Times New Roman" panose="02020603050405020304" pitchFamily="18" charset="0"/>
                            </a:rPr>
                            <a:t>Singol</a:t>
                          </a:r>
                          <a:r>
                            <a:rPr lang="it-IT" altLang="it-IT" sz="1100" b="1" dirty="0">
                              <a:latin typeface="Times New Roman" panose="02020603050405020304" pitchFamily="18" charset="0"/>
                            </a:rPr>
                            <a:t>e pagine</a:t>
                          </a:r>
                          <a:endParaRPr kumimoji="0" lang="it-IT" altLang="it-IT" sz="1800" b="0" i="0" u="none" strike="noStrike" cap="none" normalizeH="0" baseline="0" dirty="0">
                            <a:ln>
                              <a:noFill/>
                            </a:ln>
                            <a:effectLst/>
                          </a:endParaRPr>
                        </a:p>
                      </p:txBody>
                    </p:sp>
                    <p:sp>
                      <p:nvSpPr>
                        <p:cNvPr id="1068" name="Line 98">
                          <a:extLst>
                            <a:ext uri="{FF2B5EF4-FFF2-40B4-BE49-F238E27FC236}">
                              <a16:creationId xmlns:a16="http://schemas.microsoft.com/office/drawing/2014/main" id="{07547765-8196-4D03-BB95-A23A229F183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03" y="1682"/>
                          <a:ext cx="0" cy="636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69" name="Line 99">
                          <a:extLst>
                            <a:ext uri="{FF2B5EF4-FFF2-40B4-BE49-F238E27FC236}">
                              <a16:creationId xmlns:a16="http://schemas.microsoft.com/office/drawing/2014/main" id="{CE418B5A-5F2C-4D74-BDB6-D303F224A72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71" y="1682"/>
                          <a:ext cx="72" cy="993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70" name="Line 100">
                          <a:extLst>
                            <a:ext uri="{FF2B5EF4-FFF2-40B4-BE49-F238E27FC236}">
                              <a16:creationId xmlns:a16="http://schemas.microsoft.com/office/drawing/2014/main" id="{5844E736-0828-4F68-BDE2-55C519E3058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46" y="1563"/>
                          <a:ext cx="109" cy="596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1071" name="Group 201">
                          <a:extLst>
                            <a:ext uri="{FF2B5EF4-FFF2-40B4-BE49-F238E27FC236}">
                              <a16:creationId xmlns:a16="http://schemas.microsoft.com/office/drawing/2014/main" id="{3619C4B5-03AE-4E7C-954D-F7CC6D87181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54" y="2318"/>
                          <a:ext cx="189" cy="198"/>
                          <a:chOff x="3454" y="2318"/>
                          <a:chExt cx="189" cy="198"/>
                        </a:xfrm>
                      </p:grpSpPr>
                      <p:sp>
                        <p:nvSpPr>
                          <p:cNvPr id="2363" name="Rectangle 101">
                            <a:extLst>
                              <a:ext uri="{FF2B5EF4-FFF2-40B4-BE49-F238E27FC236}">
                                <a16:creationId xmlns:a16="http://schemas.microsoft.com/office/drawing/2014/main" id="{B723E9E8-5C3D-4FD1-8C89-CE467B66FE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4" y="2318"/>
                            <a:ext cx="180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126" name="Picture 102">
                            <a:extLst>
                              <a:ext uri="{FF2B5EF4-FFF2-40B4-BE49-F238E27FC236}">
                                <a16:creationId xmlns:a16="http://schemas.microsoft.com/office/drawing/2014/main" id="{7FF82AB0-2299-431D-BD91-9BAC2BCBE94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4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27" name="Picture 103">
                            <a:extLst>
                              <a:ext uri="{FF2B5EF4-FFF2-40B4-BE49-F238E27FC236}">
                                <a16:creationId xmlns:a16="http://schemas.microsoft.com/office/drawing/2014/main" id="{8B43F29D-BC68-4E73-9834-E0D7ABC5A5B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6" y="2318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28" name="Picture 104">
                            <a:extLst>
                              <a:ext uri="{FF2B5EF4-FFF2-40B4-BE49-F238E27FC236}">
                                <a16:creationId xmlns:a16="http://schemas.microsoft.com/office/drawing/2014/main" id="{22FDB3A5-6547-4C31-8160-F95C97A1498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8" y="2318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29" name="Picture 105">
                            <a:extLst>
                              <a:ext uri="{FF2B5EF4-FFF2-40B4-BE49-F238E27FC236}">
                                <a16:creationId xmlns:a16="http://schemas.microsoft.com/office/drawing/2014/main" id="{0A494AD0-69CD-4DEE-878A-38077DA5EAE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1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0" name="Picture 106">
                            <a:extLst>
                              <a:ext uri="{FF2B5EF4-FFF2-40B4-BE49-F238E27FC236}">
                                <a16:creationId xmlns:a16="http://schemas.microsoft.com/office/drawing/2014/main" id="{192A39E7-DF8A-40DF-8744-1E760BB79C2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1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1" name="Picture 107">
                            <a:extLst>
                              <a:ext uri="{FF2B5EF4-FFF2-40B4-BE49-F238E27FC236}">
                                <a16:creationId xmlns:a16="http://schemas.microsoft.com/office/drawing/2014/main" id="{63BAC55A-EF0B-450B-9EAC-3CA4BBE5164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0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2" name="Picture 108">
                            <a:extLst>
                              <a:ext uri="{FF2B5EF4-FFF2-40B4-BE49-F238E27FC236}">
                                <a16:creationId xmlns:a16="http://schemas.microsoft.com/office/drawing/2014/main" id="{DFA47340-C5AC-4AD1-B95B-DEEA7C1F4B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9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3" name="Picture 109">
                            <a:extLst>
                              <a:ext uri="{FF2B5EF4-FFF2-40B4-BE49-F238E27FC236}">
                                <a16:creationId xmlns:a16="http://schemas.microsoft.com/office/drawing/2014/main" id="{17570F95-17F3-4EBE-923E-67908D30654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8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4" name="Picture 110">
                            <a:extLst>
                              <a:ext uri="{FF2B5EF4-FFF2-40B4-BE49-F238E27FC236}">
                                <a16:creationId xmlns:a16="http://schemas.microsoft.com/office/drawing/2014/main" id="{0BB7E512-BE08-4D51-B739-E19092C1973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7" y="2318"/>
                            <a:ext cx="1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5" name="Picture 111">
                            <a:extLst>
                              <a:ext uri="{FF2B5EF4-FFF2-40B4-BE49-F238E27FC236}">
                                <a16:creationId xmlns:a16="http://schemas.microsoft.com/office/drawing/2014/main" id="{67606F92-76E4-4E53-A1E6-8704C438218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8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6" name="Picture 112">
                            <a:extLst>
                              <a:ext uri="{FF2B5EF4-FFF2-40B4-BE49-F238E27FC236}">
                                <a16:creationId xmlns:a16="http://schemas.microsoft.com/office/drawing/2014/main" id="{AD66D0C2-4D7F-4FAF-89C5-B8C0E982098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7" y="2318"/>
                            <a:ext cx="7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7" name="Picture 113">
                            <a:extLst>
                              <a:ext uri="{FF2B5EF4-FFF2-40B4-BE49-F238E27FC236}">
                                <a16:creationId xmlns:a16="http://schemas.microsoft.com/office/drawing/2014/main" id="{DE374D8E-175B-4944-808B-1D102D70D1B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4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8" name="Picture 114">
                            <a:extLst>
                              <a:ext uri="{FF2B5EF4-FFF2-40B4-BE49-F238E27FC236}">
                                <a16:creationId xmlns:a16="http://schemas.microsoft.com/office/drawing/2014/main" id="{A8534239-7AD0-4A62-AB06-E9FAB6D91D2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8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39" name="Picture 115">
                            <a:extLst>
                              <a:ext uri="{FF2B5EF4-FFF2-40B4-BE49-F238E27FC236}">
                                <a16:creationId xmlns:a16="http://schemas.microsoft.com/office/drawing/2014/main" id="{9469A76C-E37F-4520-9AE8-5B578758CF5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1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40" name="Picture 116">
                            <a:extLst>
                              <a:ext uri="{FF2B5EF4-FFF2-40B4-BE49-F238E27FC236}">
                                <a16:creationId xmlns:a16="http://schemas.microsoft.com/office/drawing/2014/main" id="{4EE2770B-D2FB-4628-8D62-D9A5389C5AE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5" y="2318"/>
                            <a:ext cx="1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41" name="Picture 117">
                            <a:extLst>
                              <a:ext uri="{FF2B5EF4-FFF2-40B4-BE49-F238E27FC236}">
                                <a16:creationId xmlns:a16="http://schemas.microsoft.com/office/drawing/2014/main" id="{24F2CE4A-211B-4A4A-B2DD-AC05C6B3433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7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42" name="Picture 118">
                            <a:extLst>
                              <a:ext uri="{FF2B5EF4-FFF2-40B4-BE49-F238E27FC236}">
                                <a16:creationId xmlns:a16="http://schemas.microsoft.com/office/drawing/2014/main" id="{587F59BE-5611-4887-83AF-9D99DAF0454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0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43" name="Picture 119">
                            <a:extLst>
                              <a:ext uri="{FF2B5EF4-FFF2-40B4-BE49-F238E27FC236}">
                                <a16:creationId xmlns:a16="http://schemas.microsoft.com/office/drawing/2014/main" id="{1A9B3AE8-D99A-452F-882B-02CF244609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3" y="2318"/>
                            <a:ext cx="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144" name="Picture 120">
                            <a:extLst>
                              <a:ext uri="{FF2B5EF4-FFF2-40B4-BE49-F238E27FC236}">
                                <a16:creationId xmlns:a16="http://schemas.microsoft.com/office/drawing/2014/main" id="{92CE50B8-FFE5-4EEB-ABCE-AEDA2CCA59D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9" y="2318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364" name="Rectangle 121">
                            <a:extLst>
                              <a:ext uri="{FF2B5EF4-FFF2-40B4-BE49-F238E27FC236}">
                                <a16:creationId xmlns:a16="http://schemas.microsoft.com/office/drawing/2014/main" id="{80F6711D-6FC8-4A9E-888A-F0D3B45DFC3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9" y="2375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65" name="Rectangle 122">
                            <a:extLst>
                              <a:ext uri="{FF2B5EF4-FFF2-40B4-BE49-F238E27FC236}">
                                <a16:creationId xmlns:a16="http://schemas.microsoft.com/office/drawing/2014/main" id="{3A078EA2-F8AB-42DF-B872-2ECD18EDD8A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382"/>
                            <a:ext cx="5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6" name="Rectangle 123">
                            <a:extLst>
                              <a:ext uri="{FF2B5EF4-FFF2-40B4-BE49-F238E27FC236}">
                                <a16:creationId xmlns:a16="http://schemas.microsoft.com/office/drawing/2014/main" id="{DD06421A-41CB-4174-A7C6-DB75507895D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2" y="2382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7" name="Rectangle 124">
                            <a:extLst>
                              <a:ext uri="{FF2B5EF4-FFF2-40B4-BE49-F238E27FC236}">
                                <a16:creationId xmlns:a16="http://schemas.microsoft.com/office/drawing/2014/main" id="{C8862F80-5E25-4A6C-9413-3CE60D8376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388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0" name="Rectangle 125">
                            <a:extLst>
                              <a:ext uri="{FF2B5EF4-FFF2-40B4-BE49-F238E27FC236}">
                                <a16:creationId xmlns:a16="http://schemas.microsoft.com/office/drawing/2014/main" id="{78A39884-CD80-43FF-9C3B-6DDF062EDC6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86" y="2388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1" name="Rectangle 126">
                            <a:extLst>
                              <a:ext uri="{FF2B5EF4-FFF2-40B4-BE49-F238E27FC236}">
                                <a16:creationId xmlns:a16="http://schemas.microsoft.com/office/drawing/2014/main" id="{1F807BBB-CC14-4D7B-BFB0-A167D43A39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4" y="2388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2" name="Rectangle 127">
                            <a:extLst>
                              <a:ext uri="{FF2B5EF4-FFF2-40B4-BE49-F238E27FC236}">
                                <a16:creationId xmlns:a16="http://schemas.microsoft.com/office/drawing/2014/main" id="{9635E8E6-65D6-47D7-ABA0-E597EE360F0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393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3" name="Rectangle 128">
                            <a:extLst>
                              <a:ext uri="{FF2B5EF4-FFF2-40B4-BE49-F238E27FC236}">
                                <a16:creationId xmlns:a16="http://schemas.microsoft.com/office/drawing/2014/main" id="{8E9E9B3A-EEEE-46D9-8B0A-C8286C7B33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1" y="2393"/>
                            <a:ext cx="2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4" name="Rectangle 129">
                            <a:extLst>
                              <a:ext uri="{FF2B5EF4-FFF2-40B4-BE49-F238E27FC236}">
                                <a16:creationId xmlns:a16="http://schemas.microsoft.com/office/drawing/2014/main" id="{F2C2D985-43B6-47AC-8CEF-DC59610A018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6" y="2393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5" name="Rectangle 130">
                            <a:extLst>
                              <a:ext uri="{FF2B5EF4-FFF2-40B4-BE49-F238E27FC236}">
                                <a16:creationId xmlns:a16="http://schemas.microsoft.com/office/drawing/2014/main" id="{D8A774D2-D71A-47A8-AF17-9A5AFEC5578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2" y="2393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5" name="Rectangle 131">
                            <a:extLst>
                              <a:ext uri="{FF2B5EF4-FFF2-40B4-BE49-F238E27FC236}">
                                <a16:creationId xmlns:a16="http://schemas.microsoft.com/office/drawing/2014/main" id="{069E05A0-1AD2-440A-9385-A8FE117950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398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6" name="Rectangle 132">
                            <a:extLst>
                              <a:ext uri="{FF2B5EF4-FFF2-40B4-BE49-F238E27FC236}">
                                <a16:creationId xmlns:a16="http://schemas.microsoft.com/office/drawing/2014/main" id="{741D1D84-37E1-4E22-8B41-C9AAD75AC9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5" y="2398"/>
                            <a:ext cx="1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7" name="Rectangle 133">
                            <a:extLst>
                              <a:ext uri="{FF2B5EF4-FFF2-40B4-BE49-F238E27FC236}">
                                <a16:creationId xmlns:a16="http://schemas.microsoft.com/office/drawing/2014/main" id="{D12515DC-C7EF-4B7C-905E-AE1B870EA7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0" y="2398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8" name="Rectangle 134">
                            <a:extLst>
                              <a:ext uri="{FF2B5EF4-FFF2-40B4-BE49-F238E27FC236}">
                                <a16:creationId xmlns:a16="http://schemas.microsoft.com/office/drawing/2014/main" id="{0BF376D3-9229-47B6-BC27-EB6C3DA4D24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0" y="2398"/>
                            <a:ext cx="1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9" name="Rectangle 135">
                            <a:extLst>
                              <a:ext uri="{FF2B5EF4-FFF2-40B4-BE49-F238E27FC236}">
                                <a16:creationId xmlns:a16="http://schemas.microsoft.com/office/drawing/2014/main" id="{ED7AB762-4A0A-4E27-81A0-09F2AA973AB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40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0" name="Rectangle 136">
                            <a:extLst>
                              <a:ext uri="{FF2B5EF4-FFF2-40B4-BE49-F238E27FC236}">
                                <a16:creationId xmlns:a16="http://schemas.microsoft.com/office/drawing/2014/main" id="{86870B52-2C8C-417F-A3B2-FF8C760443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7" y="2403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1" name="Rectangle 137">
                            <a:extLst>
                              <a:ext uri="{FF2B5EF4-FFF2-40B4-BE49-F238E27FC236}">
                                <a16:creationId xmlns:a16="http://schemas.microsoft.com/office/drawing/2014/main" id="{279C11E0-D7FD-484D-A402-D2353479E96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409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8" name="Rectangle 138">
                            <a:extLst>
                              <a:ext uri="{FF2B5EF4-FFF2-40B4-BE49-F238E27FC236}">
                                <a16:creationId xmlns:a16="http://schemas.microsoft.com/office/drawing/2014/main" id="{B17D0E11-DD33-4F01-B5F9-3CCCD9CA77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2" y="2409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9" name="Rectangle 139">
                            <a:extLst>
                              <a:ext uri="{FF2B5EF4-FFF2-40B4-BE49-F238E27FC236}">
                                <a16:creationId xmlns:a16="http://schemas.microsoft.com/office/drawing/2014/main" id="{DF0F1AC0-5A2A-409E-B6B0-B4734796AB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2" y="240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0" name="Rectangle 140">
                            <a:extLst>
                              <a:ext uri="{FF2B5EF4-FFF2-40B4-BE49-F238E27FC236}">
                                <a16:creationId xmlns:a16="http://schemas.microsoft.com/office/drawing/2014/main" id="{BA61222A-E297-4BBE-B502-F76272FFED4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41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1" name="Rectangle 141">
                            <a:extLst>
                              <a:ext uri="{FF2B5EF4-FFF2-40B4-BE49-F238E27FC236}">
                                <a16:creationId xmlns:a16="http://schemas.microsoft.com/office/drawing/2014/main" id="{CA8D2C46-4764-4103-BCBE-93213B54D1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86" y="2414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2" name="Rectangle 142">
                            <a:extLst>
                              <a:ext uri="{FF2B5EF4-FFF2-40B4-BE49-F238E27FC236}">
                                <a16:creationId xmlns:a16="http://schemas.microsoft.com/office/drawing/2014/main" id="{783AA764-3824-4EA3-B24A-6CD780A901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" y="241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3" name="Rectangle 143">
                            <a:extLst>
                              <a:ext uri="{FF2B5EF4-FFF2-40B4-BE49-F238E27FC236}">
                                <a16:creationId xmlns:a16="http://schemas.microsoft.com/office/drawing/2014/main" id="{C3C5075B-328D-48C6-B8CD-94E674E2212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41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4" name="Rectangle 144">
                            <a:extLst>
                              <a:ext uri="{FF2B5EF4-FFF2-40B4-BE49-F238E27FC236}">
                                <a16:creationId xmlns:a16="http://schemas.microsoft.com/office/drawing/2014/main" id="{ECF83646-37BE-47F0-BF98-8F8BFDE043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1" y="2419"/>
                            <a:ext cx="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5" name="Rectangle 145">
                            <a:extLst>
                              <a:ext uri="{FF2B5EF4-FFF2-40B4-BE49-F238E27FC236}">
                                <a16:creationId xmlns:a16="http://schemas.microsoft.com/office/drawing/2014/main" id="{85DC940A-6B72-466A-9F8E-0A3604B3AC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8" y="2360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76" name="Rectangle 146">
                            <a:extLst>
                              <a:ext uri="{FF2B5EF4-FFF2-40B4-BE49-F238E27FC236}">
                                <a16:creationId xmlns:a16="http://schemas.microsoft.com/office/drawing/2014/main" id="{8AB149B6-37EE-41C7-BC97-BA48A9A7D49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4" y="2361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7" name="Rectangle 147">
                            <a:extLst>
                              <a:ext uri="{FF2B5EF4-FFF2-40B4-BE49-F238E27FC236}">
                                <a16:creationId xmlns:a16="http://schemas.microsoft.com/office/drawing/2014/main" id="{DA7674F9-ADDE-473A-BEBB-D9D324657CE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1" y="2367"/>
                            <a:ext cx="9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78" name="Line 148">
                            <a:extLst>
                              <a:ext uri="{FF2B5EF4-FFF2-40B4-BE49-F238E27FC236}">
                                <a16:creationId xmlns:a16="http://schemas.microsoft.com/office/drawing/2014/main" id="{F6C4205D-4955-4074-ADEB-93BC453D2E6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37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79" name="Rectangle 149">
                            <a:extLst>
                              <a:ext uri="{FF2B5EF4-FFF2-40B4-BE49-F238E27FC236}">
                                <a16:creationId xmlns:a16="http://schemas.microsoft.com/office/drawing/2014/main" id="{18976716-C85D-4CE6-93E9-CA7460206B9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8" y="2380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80" name="Rectangle 150">
                            <a:extLst>
                              <a:ext uri="{FF2B5EF4-FFF2-40B4-BE49-F238E27FC236}">
                                <a16:creationId xmlns:a16="http://schemas.microsoft.com/office/drawing/2014/main" id="{0D32C8DC-E78F-4794-8ED3-B48D25FF48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7" y="2381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1" name="Rectangle 151">
                            <a:extLst>
                              <a:ext uri="{FF2B5EF4-FFF2-40B4-BE49-F238E27FC236}">
                                <a16:creationId xmlns:a16="http://schemas.microsoft.com/office/drawing/2014/main" id="{A6B78778-1009-4F8D-8346-CBD7FCC585D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7" y="2387"/>
                            <a:ext cx="6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2" name="Rectangle 152">
                            <a:extLst>
                              <a:ext uri="{FF2B5EF4-FFF2-40B4-BE49-F238E27FC236}">
                                <a16:creationId xmlns:a16="http://schemas.microsoft.com/office/drawing/2014/main" id="{5AF19F6E-3A29-4917-90CD-E5933F2E80B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2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83" name="Rectangle 153">
                            <a:extLst>
                              <a:ext uri="{FF2B5EF4-FFF2-40B4-BE49-F238E27FC236}">
                                <a16:creationId xmlns:a16="http://schemas.microsoft.com/office/drawing/2014/main" id="{5959B8DD-3955-4C9B-AC44-49802CC7E8F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7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4" name="Rectangle 154">
                            <a:extLst>
                              <a:ext uri="{FF2B5EF4-FFF2-40B4-BE49-F238E27FC236}">
                                <a16:creationId xmlns:a16="http://schemas.microsoft.com/office/drawing/2014/main" id="{2EE6E433-6C00-40D3-8BAB-B4FE73589FE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4" y="2411"/>
                            <a:ext cx="4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5" name="Rectangle 155">
                            <a:extLst>
                              <a:ext uri="{FF2B5EF4-FFF2-40B4-BE49-F238E27FC236}">
                                <a16:creationId xmlns:a16="http://schemas.microsoft.com/office/drawing/2014/main" id="{24083044-5138-402A-8BE3-04CDB49A86D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7" y="241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6" name="Rectangle 156">
                            <a:extLst>
                              <a:ext uri="{FF2B5EF4-FFF2-40B4-BE49-F238E27FC236}">
                                <a16:creationId xmlns:a16="http://schemas.microsoft.com/office/drawing/2014/main" id="{17F1FA5B-CF15-4921-8DF5-624D715214B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8" y="2422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7" name="Line 157">
                            <a:extLst>
                              <a:ext uri="{FF2B5EF4-FFF2-40B4-BE49-F238E27FC236}">
                                <a16:creationId xmlns:a16="http://schemas.microsoft.com/office/drawing/2014/main" id="{B8ABDFDC-E23C-4822-B113-0957C8FE93D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39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88" name="Line 158">
                            <a:extLst>
                              <a:ext uri="{FF2B5EF4-FFF2-40B4-BE49-F238E27FC236}">
                                <a16:creationId xmlns:a16="http://schemas.microsoft.com/office/drawing/2014/main" id="{FEDF59ED-DEBC-4777-854B-3A5E84F994B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5" y="2399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89" name="Line 159">
                            <a:extLst>
                              <a:ext uri="{FF2B5EF4-FFF2-40B4-BE49-F238E27FC236}">
                                <a16:creationId xmlns:a16="http://schemas.microsoft.com/office/drawing/2014/main" id="{7478063E-0536-4EC3-82F2-C81BA686541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5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90" name="Line 160">
                            <a:extLst>
                              <a:ext uri="{FF2B5EF4-FFF2-40B4-BE49-F238E27FC236}">
                                <a16:creationId xmlns:a16="http://schemas.microsoft.com/office/drawing/2014/main" id="{A1EFDDC4-5F63-4E30-8361-78A7DCB6C2C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91" name="Line 161">
                            <a:extLst>
                              <a:ext uri="{FF2B5EF4-FFF2-40B4-BE49-F238E27FC236}">
                                <a16:creationId xmlns:a16="http://schemas.microsoft.com/office/drawing/2014/main" id="{FA8642A1-ADF2-419C-81D1-B647276ED9E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04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92" name="Rectangle 162">
                            <a:extLst>
                              <a:ext uri="{FF2B5EF4-FFF2-40B4-BE49-F238E27FC236}">
                                <a16:creationId xmlns:a16="http://schemas.microsoft.com/office/drawing/2014/main" id="{F10E4990-DD6F-4B31-86CA-8536467EC69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2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93" name="Rectangle 163">
                            <a:extLst>
                              <a:ext uri="{FF2B5EF4-FFF2-40B4-BE49-F238E27FC236}">
                                <a16:creationId xmlns:a16="http://schemas.microsoft.com/office/drawing/2014/main" id="{311E7F3D-37F9-4E03-8B7E-D318A12C678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7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94" name="Rectangle 164">
                            <a:extLst>
                              <a:ext uri="{FF2B5EF4-FFF2-40B4-BE49-F238E27FC236}">
                                <a16:creationId xmlns:a16="http://schemas.microsoft.com/office/drawing/2014/main" id="{F00CCF70-8629-40CB-9EA5-8F0DF9BEE84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9" y="2411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95" name="Rectangle 165">
                            <a:extLst>
                              <a:ext uri="{FF2B5EF4-FFF2-40B4-BE49-F238E27FC236}">
                                <a16:creationId xmlns:a16="http://schemas.microsoft.com/office/drawing/2014/main" id="{AFB706BE-C209-4B15-BF62-7C7B1112120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1" y="2416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96" name="Rectangle 166">
                            <a:extLst>
                              <a:ext uri="{FF2B5EF4-FFF2-40B4-BE49-F238E27FC236}">
                                <a16:creationId xmlns:a16="http://schemas.microsoft.com/office/drawing/2014/main" id="{ABA3701F-27C4-4B65-A030-ACF6FEEBA76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9" y="2422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97" name="Rectangle 167">
                            <a:extLst>
                              <a:ext uri="{FF2B5EF4-FFF2-40B4-BE49-F238E27FC236}">
                                <a16:creationId xmlns:a16="http://schemas.microsoft.com/office/drawing/2014/main" id="{3D7EF4B2-C0E0-4D88-856B-1B1705EFCB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2" y="2404"/>
                            <a:ext cx="20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98" name="Rectangle 168">
                            <a:extLst>
                              <a:ext uri="{FF2B5EF4-FFF2-40B4-BE49-F238E27FC236}">
                                <a16:creationId xmlns:a16="http://schemas.microsoft.com/office/drawing/2014/main" id="{46BF7FE7-71D2-4B35-836F-D7FA03C22CB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8" y="2405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99" name="Rectangle 169">
                            <a:extLst>
                              <a:ext uri="{FF2B5EF4-FFF2-40B4-BE49-F238E27FC236}">
                                <a16:creationId xmlns:a16="http://schemas.microsoft.com/office/drawing/2014/main" id="{41489EF9-FDE9-4371-A6D5-B229B7746A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1" y="2411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00" name="Rectangle 170">
                            <a:extLst>
                              <a:ext uri="{FF2B5EF4-FFF2-40B4-BE49-F238E27FC236}">
                                <a16:creationId xmlns:a16="http://schemas.microsoft.com/office/drawing/2014/main" id="{6519E111-F031-4889-9617-3744E6178C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0" y="241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01" name="Rectangle 171">
                            <a:extLst>
                              <a:ext uri="{FF2B5EF4-FFF2-40B4-BE49-F238E27FC236}">
                                <a16:creationId xmlns:a16="http://schemas.microsoft.com/office/drawing/2014/main" id="{8C3D4CBA-CD2A-4565-901A-6D42AA4957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4" y="2421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02" name="Line 172">
                            <a:extLst>
                              <a:ext uri="{FF2B5EF4-FFF2-40B4-BE49-F238E27FC236}">
                                <a16:creationId xmlns:a16="http://schemas.microsoft.com/office/drawing/2014/main" id="{A1826548-CAEF-4D73-BAC0-D45CB618CC4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5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3" name="Line 173">
                            <a:extLst>
                              <a:ext uri="{FF2B5EF4-FFF2-40B4-BE49-F238E27FC236}">
                                <a16:creationId xmlns:a16="http://schemas.microsoft.com/office/drawing/2014/main" id="{E65C4D41-6E3D-47DF-BD32-6016741048F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4" name="Line 174">
                            <a:extLst>
                              <a:ext uri="{FF2B5EF4-FFF2-40B4-BE49-F238E27FC236}">
                                <a16:creationId xmlns:a16="http://schemas.microsoft.com/office/drawing/2014/main" id="{87172008-2878-4DBF-9CBA-CDAF0D9B122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04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5" name="Line 175">
                            <a:extLst>
                              <a:ext uri="{FF2B5EF4-FFF2-40B4-BE49-F238E27FC236}">
                                <a16:creationId xmlns:a16="http://schemas.microsoft.com/office/drawing/2014/main" id="{171CA4A3-7062-49EB-8D28-46C7DD3A111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5" y="2435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6" name="Line 176">
                            <a:extLst>
                              <a:ext uri="{FF2B5EF4-FFF2-40B4-BE49-F238E27FC236}">
                                <a16:creationId xmlns:a16="http://schemas.microsoft.com/office/drawing/2014/main" id="{51BE57D3-5124-4C81-A278-8FE3A2433EF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43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7" name="Rectangle 177">
                            <a:extLst>
                              <a:ext uri="{FF2B5EF4-FFF2-40B4-BE49-F238E27FC236}">
                                <a16:creationId xmlns:a16="http://schemas.microsoft.com/office/drawing/2014/main" id="{00D8BE30-10A9-4A8F-986D-479651226F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8" y="2441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08" name="Rectangle 178">
                            <a:extLst>
                              <a:ext uri="{FF2B5EF4-FFF2-40B4-BE49-F238E27FC236}">
                                <a16:creationId xmlns:a16="http://schemas.microsoft.com/office/drawing/2014/main" id="{7DE3F07A-04F6-47E1-BBBF-AAF37E5780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6" y="2443"/>
                            <a:ext cx="7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09" name="Rectangle 179">
                            <a:extLst>
                              <a:ext uri="{FF2B5EF4-FFF2-40B4-BE49-F238E27FC236}">
                                <a16:creationId xmlns:a16="http://schemas.microsoft.com/office/drawing/2014/main" id="{6A81E9CE-7EFC-45DE-B6CA-BFB3469A492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2" y="2448"/>
                            <a:ext cx="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10" name="Line 180">
                            <a:extLst>
                              <a:ext uri="{FF2B5EF4-FFF2-40B4-BE49-F238E27FC236}">
                                <a16:creationId xmlns:a16="http://schemas.microsoft.com/office/drawing/2014/main" id="{4DBE029D-8CE5-484C-A3A6-BEDBAEAB2DD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97" y="2386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1" name="Line 181">
                            <a:extLst>
                              <a:ext uri="{FF2B5EF4-FFF2-40B4-BE49-F238E27FC236}">
                                <a16:creationId xmlns:a16="http://schemas.microsoft.com/office/drawing/2014/main" id="{DD978CFA-B4DF-497C-A72B-30E0A44484F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22" y="2386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2" name="Line 182">
                            <a:extLst>
                              <a:ext uri="{FF2B5EF4-FFF2-40B4-BE49-F238E27FC236}">
                                <a16:creationId xmlns:a16="http://schemas.microsoft.com/office/drawing/2014/main" id="{CEDC5E89-1CE0-4FDD-9DF9-145C17A77C3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97" y="2450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3" name="Line 183">
                            <a:extLst>
                              <a:ext uri="{FF2B5EF4-FFF2-40B4-BE49-F238E27FC236}">
                                <a16:creationId xmlns:a16="http://schemas.microsoft.com/office/drawing/2014/main" id="{FCDE8644-5F58-437B-B60C-A8442721FAD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74" y="245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4" name="Rectangle 184">
                            <a:extLst>
                              <a:ext uri="{FF2B5EF4-FFF2-40B4-BE49-F238E27FC236}">
                                <a16:creationId xmlns:a16="http://schemas.microsoft.com/office/drawing/2014/main" id="{6ABCCB32-25AA-4156-95D8-23F5CF8546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8" y="2461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5" name="Rectangle 185">
                            <a:extLst>
                              <a:ext uri="{FF2B5EF4-FFF2-40B4-BE49-F238E27FC236}">
                                <a16:creationId xmlns:a16="http://schemas.microsoft.com/office/drawing/2014/main" id="{D8159B2C-1505-448C-963B-2783DB58DCF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4" y="2463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16" name="Rectangle 186">
                            <a:extLst>
                              <a:ext uri="{FF2B5EF4-FFF2-40B4-BE49-F238E27FC236}">
                                <a16:creationId xmlns:a16="http://schemas.microsoft.com/office/drawing/2014/main" id="{D0702359-27E1-4E3A-858C-028A0844CD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7" y="2468"/>
                            <a:ext cx="7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17" name="Line 187">
                            <a:extLst>
                              <a:ext uri="{FF2B5EF4-FFF2-40B4-BE49-F238E27FC236}">
                                <a16:creationId xmlns:a16="http://schemas.microsoft.com/office/drawing/2014/main" id="{E00B58AE-82CD-4298-9A48-58D7333B440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7" y="2450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8" name="Line 188">
                            <a:extLst>
                              <a:ext uri="{FF2B5EF4-FFF2-40B4-BE49-F238E27FC236}">
                                <a16:creationId xmlns:a16="http://schemas.microsoft.com/office/drawing/2014/main" id="{807F6AEC-F355-4BEA-AC13-8FB03A562D4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7" y="2450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19" name="Line 189">
                            <a:extLst>
                              <a:ext uri="{FF2B5EF4-FFF2-40B4-BE49-F238E27FC236}">
                                <a16:creationId xmlns:a16="http://schemas.microsoft.com/office/drawing/2014/main" id="{A9F07C11-AC4E-4C85-8022-C55785973F8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47" y="2483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20" name="Rectangle 190">
                            <a:extLst>
                              <a:ext uri="{FF2B5EF4-FFF2-40B4-BE49-F238E27FC236}">
                                <a16:creationId xmlns:a16="http://schemas.microsoft.com/office/drawing/2014/main" id="{80E3BCD6-7990-4154-891B-8AA015BC976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5" y="2477"/>
                            <a:ext cx="34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21" name="Rectangle 191">
                            <a:extLst>
                              <a:ext uri="{FF2B5EF4-FFF2-40B4-BE49-F238E27FC236}">
                                <a16:creationId xmlns:a16="http://schemas.microsoft.com/office/drawing/2014/main" id="{8766EF6C-4C5A-440B-9962-AEC93788A67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9" y="2478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2" name="Rectangle 192">
                            <a:extLst>
                              <a:ext uri="{FF2B5EF4-FFF2-40B4-BE49-F238E27FC236}">
                                <a16:creationId xmlns:a16="http://schemas.microsoft.com/office/drawing/2014/main" id="{3A9C2F4A-C05A-4007-8893-B8637BD20D5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9" y="2484"/>
                            <a:ext cx="6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3" name="Rectangle 193">
                            <a:extLst>
                              <a:ext uri="{FF2B5EF4-FFF2-40B4-BE49-F238E27FC236}">
                                <a16:creationId xmlns:a16="http://schemas.microsoft.com/office/drawing/2014/main" id="{3901B40E-8481-4858-80F4-8B11D059782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1" y="2489"/>
                            <a:ext cx="5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4" name="Rectangle 194">
                            <a:extLst>
                              <a:ext uri="{FF2B5EF4-FFF2-40B4-BE49-F238E27FC236}">
                                <a16:creationId xmlns:a16="http://schemas.microsoft.com/office/drawing/2014/main" id="{8BC823EC-6620-4692-99EB-7743206EC3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0" y="249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5" name="Rectangle 195">
                            <a:extLst>
                              <a:ext uri="{FF2B5EF4-FFF2-40B4-BE49-F238E27FC236}">
                                <a16:creationId xmlns:a16="http://schemas.microsoft.com/office/drawing/2014/main" id="{A3AD120C-D9D4-418E-AEF5-230DDFF207E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4" y="2345"/>
                            <a:ext cx="171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426" name="Rectangle 196">
                            <a:extLst>
                              <a:ext uri="{FF2B5EF4-FFF2-40B4-BE49-F238E27FC236}">
                                <a16:creationId xmlns:a16="http://schemas.microsoft.com/office/drawing/2014/main" id="{E7A18F0D-BBA4-4786-B4FF-B94C2A0953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5" y="2345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7" name="Rectangle 197">
                            <a:extLst>
                              <a:ext uri="{FF2B5EF4-FFF2-40B4-BE49-F238E27FC236}">
                                <a16:creationId xmlns:a16="http://schemas.microsoft.com/office/drawing/2014/main" id="{4C907648-4B10-4DF9-937C-DC9CD726618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3" y="2345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8" name="Rectangle 198">
                            <a:extLst>
                              <a:ext uri="{FF2B5EF4-FFF2-40B4-BE49-F238E27FC236}">
                                <a16:creationId xmlns:a16="http://schemas.microsoft.com/office/drawing/2014/main" id="{F1004DEF-A713-4233-848D-A36BC32ABA2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5" y="2345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29" name="Rectangle 199">
                            <a:extLst>
                              <a:ext uri="{FF2B5EF4-FFF2-40B4-BE49-F238E27FC236}">
                                <a16:creationId xmlns:a16="http://schemas.microsoft.com/office/drawing/2014/main" id="{5FB2BDAF-9D14-42CF-8C56-69466F021D2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8" y="234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430" name="Rectangle 200">
                            <a:extLst>
                              <a:ext uri="{FF2B5EF4-FFF2-40B4-BE49-F238E27FC236}">
                                <a16:creationId xmlns:a16="http://schemas.microsoft.com/office/drawing/2014/main" id="{A2DAE003-9800-4B5D-841C-7D6FB885B56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5" y="2351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2" name="Group 302">
                          <a:extLst>
                            <a:ext uri="{FF2B5EF4-FFF2-40B4-BE49-F238E27FC236}">
                              <a16:creationId xmlns:a16="http://schemas.microsoft.com/office/drawing/2014/main" id="{FAFE7D4D-F8F8-4714-AA0B-E8AD577177F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48" y="2318"/>
                          <a:ext cx="189" cy="198"/>
                          <a:chOff x="2948" y="2318"/>
                          <a:chExt cx="189" cy="198"/>
                        </a:xfrm>
                      </p:grpSpPr>
                      <p:sp>
                        <p:nvSpPr>
                          <p:cNvPr id="2295" name="Rectangle 202">
                            <a:extLst>
                              <a:ext uri="{FF2B5EF4-FFF2-40B4-BE49-F238E27FC236}">
                                <a16:creationId xmlns:a16="http://schemas.microsoft.com/office/drawing/2014/main" id="{A18EE9B0-7755-4732-873C-F8A94AF177C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8" y="2318"/>
                            <a:ext cx="180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227" name="Picture 203">
                            <a:extLst>
                              <a:ext uri="{FF2B5EF4-FFF2-40B4-BE49-F238E27FC236}">
                                <a16:creationId xmlns:a16="http://schemas.microsoft.com/office/drawing/2014/main" id="{E67E3692-1512-4578-8D83-4A1E1C3D4BD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48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28" name="Picture 204">
                            <a:extLst>
                              <a:ext uri="{FF2B5EF4-FFF2-40B4-BE49-F238E27FC236}">
                                <a16:creationId xmlns:a16="http://schemas.microsoft.com/office/drawing/2014/main" id="{EDEE3817-32ED-4C9B-A6B1-AB649492E65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0" y="2318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29" name="Picture 205">
                            <a:extLst>
                              <a:ext uri="{FF2B5EF4-FFF2-40B4-BE49-F238E27FC236}">
                                <a16:creationId xmlns:a16="http://schemas.microsoft.com/office/drawing/2014/main" id="{268EBC8D-0CF6-4FDE-9233-0ADAC0E421C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2" y="2318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0" name="Picture 206">
                            <a:extLst>
                              <a:ext uri="{FF2B5EF4-FFF2-40B4-BE49-F238E27FC236}">
                                <a16:creationId xmlns:a16="http://schemas.microsoft.com/office/drawing/2014/main" id="{E0394B70-01F0-4A46-9CB7-8C5D7F7987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5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1" name="Picture 207">
                            <a:extLst>
                              <a:ext uri="{FF2B5EF4-FFF2-40B4-BE49-F238E27FC236}">
                                <a16:creationId xmlns:a16="http://schemas.microsoft.com/office/drawing/2014/main" id="{B79D99D4-7731-476D-88AC-72ADFBF4ED2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5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2" name="Picture 208">
                            <a:extLst>
                              <a:ext uri="{FF2B5EF4-FFF2-40B4-BE49-F238E27FC236}">
                                <a16:creationId xmlns:a16="http://schemas.microsoft.com/office/drawing/2014/main" id="{EB693B40-5801-426B-B65E-AA991D2BBAD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3" name="Picture 209">
                            <a:extLst>
                              <a:ext uri="{FF2B5EF4-FFF2-40B4-BE49-F238E27FC236}">
                                <a16:creationId xmlns:a16="http://schemas.microsoft.com/office/drawing/2014/main" id="{2ED666A1-76CC-45B3-B1C2-DF5E287EF36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3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4" name="Picture 210">
                            <a:extLst>
                              <a:ext uri="{FF2B5EF4-FFF2-40B4-BE49-F238E27FC236}">
                                <a16:creationId xmlns:a16="http://schemas.microsoft.com/office/drawing/2014/main" id="{5FF1F0FF-9C69-44B9-B326-1294DB162F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2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5" name="Picture 211">
                            <a:extLst>
                              <a:ext uri="{FF2B5EF4-FFF2-40B4-BE49-F238E27FC236}">
                                <a16:creationId xmlns:a16="http://schemas.microsoft.com/office/drawing/2014/main" id="{CC59AB22-150C-4E63-89D8-F93F94D721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1" y="2318"/>
                            <a:ext cx="1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6" name="Picture 212">
                            <a:extLst>
                              <a:ext uri="{FF2B5EF4-FFF2-40B4-BE49-F238E27FC236}">
                                <a16:creationId xmlns:a16="http://schemas.microsoft.com/office/drawing/2014/main" id="{FC02BEF6-0205-4699-90E9-4743AC17333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2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7" name="Picture 213">
                            <a:extLst>
                              <a:ext uri="{FF2B5EF4-FFF2-40B4-BE49-F238E27FC236}">
                                <a16:creationId xmlns:a16="http://schemas.microsoft.com/office/drawing/2014/main" id="{7C459018-4037-4340-9E6F-9DCFEC1927C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1" y="2318"/>
                            <a:ext cx="7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8" name="Picture 214">
                            <a:extLst>
                              <a:ext uri="{FF2B5EF4-FFF2-40B4-BE49-F238E27FC236}">
                                <a16:creationId xmlns:a16="http://schemas.microsoft.com/office/drawing/2014/main" id="{DCF13333-406D-457D-87EF-765DCC9C2B4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8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39" name="Picture 215">
                            <a:extLst>
                              <a:ext uri="{FF2B5EF4-FFF2-40B4-BE49-F238E27FC236}">
                                <a16:creationId xmlns:a16="http://schemas.microsoft.com/office/drawing/2014/main" id="{D02FE49F-FEBB-43D3-970D-50B2B0B82BA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2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0" name="Picture 216">
                            <a:extLst>
                              <a:ext uri="{FF2B5EF4-FFF2-40B4-BE49-F238E27FC236}">
                                <a16:creationId xmlns:a16="http://schemas.microsoft.com/office/drawing/2014/main" id="{79AE8C95-6945-48BA-A2EA-A547238652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5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1" name="Picture 217">
                            <a:extLst>
                              <a:ext uri="{FF2B5EF4-FFF2-40B4-BE49-F238E27FC236}">
                                <a16:creationId xmlns:a16="http://schemas.microsoft.com/office/drawing/2014/main" id="{35C05553-0488-417E-8250-0FB9ADAC7EE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9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2" name="Picture 218">
                            <a:extLst>
                              <a:ext uri="{FF2B5EF4-FFF2-40B4-BE49-F238E27FC236}">
                                <a16:creationId xmlns:a16="http://schemas.microsoft.com/office/drawing/2014/main" id="{BB3A948A-E1CE-4725-B97C-0ACC5A719CA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1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3" name="Picture 219">
                            <a:extLst>
                              <a:ext uri="{FF2B5EF4-FFF2-40B4-BE49-F238E27FC236}">
                                <a16:creationId xmlns:a16="http://schemas.microsoft.com/office/drawing/2014/main" id="{E7FD0A06-6DC7-44AA-9695-1FBF778C131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14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4" name="Picture 220">
                            <a:extLst>
                              <a:ext uri="{FF2B5EF4-FFF2-40B4-BE49-F238E27FC236}">
                                <a16:creationId xmlns:a16="http://schemas.microsoft.com/office/drawing/2014/main" id="{53EC6904-E2BA-47D4-A14A-20A4EE64D4D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7" y="2318"/>
                            <a:ext cx="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245" name="Picture 221">
                            <a:extLst>
                              <a:ext uri="{FF2B5EF4-FFF2-40B4-BE49-F238E27FC236}">
                                <a16:creationId xmlns:a16="http://schemas.microsoft.com/office/drawing/2014/main" id="{D18FBE33-6F65-43D1-8E9F-687E65D8375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4" y="2318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296" name="Rectangle 222">
                            <a:extLst>
                              <a:ext uri="{FF2B5EF4-FFF2-40B4-BE49-F238E27FC236}">
                                <a16:creationId xmlns:a16="http://schemas.microsoft.com/office/drawing/2014/main" id="{ACC2C3E3-2183-4384-BB4F-2E417A2312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3" y="2375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97" name="Rectangle 223">
                            <a:extLst>
                              <a:ext uri="{FF2B5EF4-FFF2-40B4-BE49-F238E27FC236}">
                                <a16:creationId xmlns:a16="http://schemas.microsoft.com/office/drawing/2014/main" id="{7195DE37-7829-4B6A-AEEF-1151B783D92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382"/>
                            <a:ext cx="5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8" name="Rectangle 224">
                            <a:extLst>
                              <a:ext uri="{FF2B5EF4-FFF2-40B4-BE49-F238E27FC236}">
                                <a16:creationId xmlns:a16="http://schemas.microsoft.com/office/drawing/2014/main" id="{C73F2B39-6D2A-4A9F-B31A-E0AAD6E3A1A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97" y="2382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9" name="Rectangle 225">
                            <a:extLst>
                              <a:ext uri="{FF2B5EF4-FFF2-40B4-BE49-F238E27FC236}">
                                <a16:creationId xmlns:a16="http://schemas.microsoft.com/office/drawing/2014/main" id="{598B1BF6-2BFE-477C-B3CD-23B2E96E47A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388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0" name="Rectangle 226">
                            <a:extLst>
                              <a:ext uri="{FF2B5EF4-FFF2-40B4-BE49-F238E27FC236}">
                                <a16:creationId xmlns:a16="http://schemas.microsoft.com/office/drawing/2014/main" id="{AA537AED-BDB5-409C-978E-07D21884C88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1" y="2388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1" name="Rectangle 227">
                            <a:extLst>
                              <a:ext uri="{FF2B5EF4-FFF2-40B4-BE49-F238E27FC236}">
                                <a16:creationId xmlns:a16="http://schemas.microsoft.com/office/drawing/2014/main" id="{1860BAA0-948E-4892-AA94-3C2E92CFBB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98" y="2388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2" name="Rectangle 228">
                            <a:extLst>
                              <a:ext uri="{FF2B5EF4-FFF2-40B4-BE49-F238E27FC236}">
                                <a16:creationId xmlns:a16="http://schemas.microsoft.com/office/drawing/2014/main" id="{B15E57A9-C4D3-4478-B912-3774624A36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393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3" name="Rectangle 229">
                            <a:extLst>
                              <a:ext uri="{FF2B5EF4-FFF2-40B4-BE49-F238E27FC236}">
                                <a16:creationId xmlns:a16="http://schemas.microsoft.com/office/drawing/2014/main" id="{85803D0C-219E-4E6D-80F0-EFE24272FE3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5" y="2393"/>
                            <a:ext cx="2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16" name="Rectangle 230">
                            <a:extLst>
                              <a:ext uri="{FF2B5EF4-FFF2-40B4-BE49-F238E27FC236}">
                                <a16:creationId xmlns:a16="http://schemas.microsoft.com/office/drawing/2014/main" id="{4215880B-CB05-4FAA-875B-D4D095C7C0D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00" y="2393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17" name="Rectangle 231">
                            <a:extLst>
                              <a:ext uri="{FF2B5EF4-FFF2-40B4-BE49-F238E27FC236}">
                                <a16:creationId xmlns:a16="http://schemas.microsoft.com/office/drawing/2014/main" id="{8C0D30EF-C777-4A8D-8196-24E2C53E21A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6" y="2393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18" name="Rectangle 232">
                            <a:extLst>
                              <a:ext uri="{FF2B5EF4-FFF2-40B4-BE49-F238E27FC236}">
                                <a16:creationId xmlns:a16="http://schemas.microsoft.com/office/drawing/2014/main" id="{8FBA3890-029A-48DE-89D9-2FC77E99BC3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398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19" name="Rectangle 233">
                            <a:extLst>
                              <a:ext uri="{FF2B5EF4-FFF2-40B4-BE49-F238E27FC236}">
                                <a16:creationId xmlns:a16="http://schemas.microsoft.com/office/drawing/2014/main" id="{EC8FA831-BD9A-4B92-9376-E63880044B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9" y="2398"/>
                            <a:ext cx="1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0" name="Rectangle 234">
                            <a:extLst>
                              <a:ext uri="{FF2B5EF4-FFF2-40B4-BE49-F238E27FC236}">
                                <a16:creationId xmlns:a16="http://schemas.microsoft.com/office/drawing/2014/main" id="{8A548822-8DD3-482D-8BA8-4AA90E0F4BF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95" y="2398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1" name="Rectangle 235">
                            <a:extLst>
                              <a:ext uri="{FF2B5EF4-FFF2-40B4-BE49-F238E27FC236}">
                                <a16:creationId xmlns:a16="http://schemas.microsoft.com/office/drawing/2014/main" id="{A031988C-3C4B-4762-A497-FD764137F5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4" y="2398"/>
                            <a:ext cx="1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2" name="Rectangle 236">
                            <a:extLst>
                              <a:ext uri="{FF2B5EF4-FFF2-40B4-BE49-F238E27FC236}">
                                <a16:creationId xmlns:a16="http://schemas.microsoft.com/office/drawing/2014/main" id="{1D4344E9-E030-4498-8766-A67AA25FBC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40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3" name="Rectangle 237">
                            <a:extLst>
                              <a:ext uri="{FF2B5EF4-FFF2-40B4-BE49-F238E27FC236}">
                                <a16:creationId xmlns:a16="http://schemas.microsoft.com/office/drawing/2014/main" id="{F0FB7A7B-0A30-4499-A3AC-F561FA960C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91" y="2403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4" name="Rectangle 238">
                            <a:extLst>
                              <a:ext uri="{FF2B5EF4-FFF2-40B4-BE49-F238E27FC236}">
                                <a16:creationId xmlns:a16="http://schemas.microsoft.com/office/drawing/2014/main" id="{45B7CB4D-AEA5-42F3-B75E-CE3A9C7CD1F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409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5" name="Rectangle 239">
                            <a:extLst>
                              <a:ext uri="{FF2B5EF4-FFF2-40B4-BE49-F238E27FC236}">
                                <a16:creationId xmlns:a16="http://schemas.microsoft.com/office/drawing/2014/main" id="{FA6938CC-2882-4463-B4B9-2D4D89B1EF3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6" y="2409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26" name="Rectangle 240">
                            <a:extLst>
                              <a:ext uri="{FF2B5EF4-FFF2-40B4-BE49-F238E27FC236}">
                                <a16:creationId xmlns:a16="http://schemas.microsoft.com/office/drawing/2014/main" id="{F7DDAB1A-7D72-4673-9E1C-23498AACB00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06" y="240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46" name="Rectangle 241">
                            <a:extLst>
                              <a:ext uri="{FF2B5EF4-FFF2-40B4-BE49-F238E27FC236}">
                                <a16:creationId xmlns:a16="http://schemas.microsoft.com/office/drawing/2014/main" id="{CC503917-2F27-4D8C-8F6A-E2389E37513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41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47" name="Rectangle 242">
                            <a:extLst>
                              <a:ext uri="{FF2B5EF4-FFF2-40B4-BE49-F238E27FC236}">
                                <a16:creationId xmlns:a16="http://schemas.microsoft.com/office/drawing/2014/main" id="{8EF10B3B-D0CB-4173-9CE2-0AA78E8F13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0" y="2414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4" name="Rectangle 243">
                            <a:extLst>
                              <a:ext uri="{FF2B5EF4-FFF2-40B4-BE49-F238E27FC236}">
                                <a16:creationId xmlns:a16="http://schemas.microsoft.com/office/drawing/2014/main" id="{D83B179C-E647-4457-966E-33E1212064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5" y="241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5" name="Rectangle 244">
                            <a:extLst>
                              <a:ext uri="{FF2B5EF4-FFF2-40B4-BE49-F238E27FC236}">
                                <a16:creationId xmlns:a16="http://schemas.microsoft.com/office/drawing/2014/main" id="{CD260D5A-4E94-4C9B-90DD-68F149F69AA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01" y="241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6" name="Rectangle 245">
                            <a:extLst>
                              <a:ext uri="{FF2B5EF4-FFF2-40B4-BE49-F238E27FC236}">
                                <a16:creationId xmlns:a16="http://schemas.microsoft.com/office/drawing/2014/main" id="{8E2BC1B5-D9F5-43C1-B976-9F95E38F4CD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5" y="2419"/>
                            <a:ext cx="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7" name="Rectangle 246">
                            <a:extLst>
                              <a:ext uri="{FF2B5EF4-FFF2-40B4-BE49-F238E27FC236}">
                                <a16:creationId xmlns:a16="http://schemas.microsoft.com/office/drawing/2014/main" id="{FCE3F992-082F-4694-B2F5-370C9F68C0D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3" y="236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08" name="Rectangle 247">
                            <a:extLst>
                              <a:ext uri="{FF2B5EF4-FFF2-40B4-BE49-F238E27FC236}">
                                <a16:creationId xmlns:a16="http://schemas.microsoft.com/office/drawing/2014/main" id="{8D663FFB-3B07-4A61-9BB4-D07B94EEF1C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8" y="2361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09" name="Rectangle 248">
                            <a:extLst>
                              <a:ext uri="{FF2B5EF4-FFF2-40B4-BE49-F238E27FC236}">
                                <a16:creationId xmlns:a16="http://schemas.microsoft.com/office/drawing/2014/main" id="{87846DED-08DE-415B-BCD6-99C42CF92B1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5" y="2367"/>
                            <a:ext cx="9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0" name="Line 249">
                            <a:extLst>
                              <a:ext uri="{FF2B5EF4-FFF2-40B4-BE49-F238E27FC236}">
                                <a16:creationId xmlns:a16="http://schemas.microsoft.com/office/drawing/2014/main" id="{81668B53-C817-458A-ADB9-ADB4E60DE36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37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11" name="Rectangle 250">
                            <a:extLst>
                              <a:ext uri="{FF2B5EF4-FFF2-40B4-BE49-F238E27FC236}">
                                <a16:creationId xmlns:a16="http://schemas.microsoft.com/office/drawing/2014/main" id="{384C5D96-4FE4-4142-B515-B7A4A6E65EE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3" y="238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12" name="Rectangle 251">
                            <a:extLst>
                              <a:ext uri="{FF2B5EF4-FFF2-40B4-BE49-F238E27FC236}">
                                <a16:creationId xmlns:a16="http://schemas.microsoft.com/office/drawing/2014/main" id="{115DA287-78CE-41F6-9344-0CE8FD21DA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1" y="2381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3" name="Rectangle 252">
                            <a:extLst>
                              <a:ext uri="{FF2B5EF4-FFF2-40B4-BE49-F238E27FC236}">
                                <a16:creationId xmlns:a16="http://schemas.microsoft.com/office/drawing/2014/main" id="{8DEB3DD1-F43F-4EF5-8A1A-4F672F4C48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2" y="2387"/>
                            <a:ext cx="6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4" name="Rectangle 253">
                            <a:extLst>
                              <a:ext uri="{FF2B5EF4-FFF2-40B4-BE49-F238E27FC236}">
                                <a16:creationId xmlns:a16="http://schemas.microsoft.com/office/drawing/2014/main" id="{43944E22-ED28-4298-8A93-32D1E8A20F6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26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15" name="Rectangle 254">
                            <a:extLst>
                              <a:ext uri="{FF2B5EF4-FFF2-40B4-BE49-F238E27FC236}">
                                <a16:creationId xmlns:a16="http://schemas.microsoft.com/office/drawing/2014/main" id="{DBC3B8F6-AEEC-49AA-B971-AD2834692E7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1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6" name="Rectangle 255">
                            <a:extLst>
                              <a:ext uri="{FF2B5EF4-FFF2-40B4-BE49-F238E27FC236}">
                                <a16:creationId xmlns:a16="http://schemas.microsoft.com/office/drawing/2014/main" id="{9106186D-837B-4799-8606-D4D75277186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28" y="2411"/>
                            <a:ext cx="4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7" name="Rectangle 256">
                            <a:extLst>
                              <a:ext uri="{FF2B5EF4-FFF2-40B4-BE49-F238E27FC236}">
                                <a16:creationId xmlns:a16="http://schemas.microsoft.com/office/drawing/2014/main" id="{DDB5384C-B01F-46A5-B870-C34CE523AB5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1" y="241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8" name="Rectangle 257">
                            <a:extLst>
                              <a:ext uri="{FF2B5EF4-FFF2-40B4-BE49-F238E27FC236}">
                                <a16:creationId xmlns:a16="http://schemas.microsoft.com/office/drawing/2014/main" id="{69FEB1E8-C0E3-47C7-9CDF-2828E5DC5A9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2" y="2422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19" name="Line 258">
                            <a:extLst>
                              <a:ext uri="{FF2B5EF4-FFF2-40B4-BE49-F238E27FC236}">
                                <a16:creationId xmlns:a16="http://schemas.microsoft.com/office/drawing/2014/main" id="{7D2131B6-DC66-4BD4-AE89-0E7B3B8A34D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39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0" name="Line 259">
                            <a:extLst>
                              <a:ext uri="{FF2B5EF4-FFF2-40B4-BE49-F238E27FC236}">
                                <a16:creationId xmlns:a16="http://schemas.microsoft.com/office/drawing/2014/main" id="{73D9F1A0-8E9A-41F6-83E2-EFCEE5E44D7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0" y="2399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1" name="Line 260">
                            <a:extLst>
                              <a:ext uri="{FF2B5EF4-FFF2-40B4-BE49-F238E27FC236}">
                                <a16:creationId xmlns:a16="http://schemas.microsoft.com/office/drawing/2014/main" id="{B9604620-5D22-42DC-B868-BE205D550A2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0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2" name="Line 261">
                            <a:extLst>
                              <a:ext uri="{FF2B5EF4-FFF2-40B4-BE49-F238E27FC236}">
                                <a16:creationId xmlns:a16="http://schemas.microsoft.com/office/drawing/2014/main" id="{64E8F038-A3B0-4FD2-A511-8B6FC15C00A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3" name="Line 262">
                            <a:extLst>
                              <a:ext uri="{FF2B5EF4-FFF2-40B4-BE49-F238E27FC236}">
                                <a16:creationId xmlns:a16="http://schemas.microsoft.com/office/drawing/2014/main" id="{34F5D03A-1101-43E6-B8E5-8EB75974EEF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8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4" name="Rectangle 263">
                            <a:extLst>
                              <a:ext uri="{FF2B5EF4-FFF2-40B4-BE49-F238E27FC236}">
                                <a16:creationId xmlns:a16="http://schemas.microsoft.com/office/drawing/2014/main" id="{78753781-E5DF-4BFA-A111-98C2F9086E3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6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25" name="Rectangle 264">
                            <a:extLst>
                              <a:ext uri="{FF2B5EF4-FFF2-40B4-BE49-F238E27FC236}">
                                <a16:creationId xmlns:a16="http://schemas.microsoft.com/office/drawing/2014/main" id="{30610F77-4CF0-4CFA-A943-05C6AF8FAD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1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26" name="Rectangle 265">
                            <a:extLst>
                              <a:ext uri="{FF2B5EF4-FFF2-40B4-BE49-F238E27FC236}">
                                <a16:creationId xmlns:a16="http://schemas.microsoft.com/office/drawing/2014/main" id="{9928243D-88A9-45E0-A8E7-F0F331D05FF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3" y="2411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27" name="Rectangle 266">
                            <a:extLst>
                              <a:ext uri="{FF2B5EF4-FFF2-40B4-BE49-F238E27FC236}">
                                <a16:creationId xmlns:a16="http://schemas.microsoft.com/office/drawing/2014/main" id="{D99234BB-C290-4968-9CD2-95C4CE58AC3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5" y="2416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28" name="Rectangle 267">
                            <a:extLst>
                              <a:ext uri="{FF2B5EF4-FFF2-40B4-BE49-F238E27FC236}">
                                <a16:creationId xmlns:a16="http://schemas.microsoft.com/office/drawing/2014/main" id="{0F3DE667-E542-4283-BDB1-7A200D1BA11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3" y="2422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29" name="Rectangle 268">
                            <a:extLst>
                              <a:ext uri="{FF2B5EF4-FFF2-40B4-BE49-F238E27FC236}">
                                <a16:creationId xmlns:a16="http://schemas.microsoft.com/office/drawing/2014/main" id="{678B877D-FD8B-45DA-8789-A959DFC2085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86" y="2404"/>
                            <a:ext cx="20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0" name="Rectangle 269">
                            <a:extLst>
                              <a:ext uri="{FF2B5EF4-FFF2-40B4-BE49-F238E27FC236}">
                                <a16:creationId xmlns:a16="http://schemas.microsoft.com/office/drawing/2014/main" id="{9F2016B1-A344-404F-9F20-22C21B44F7C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2" y="2405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31" name="Rectangle 270">
                            <a:extLst>
                              <a:ext uri="{FF2B5EF4-FFF2-40B4-BE49-F238E27FC236}">
                                <a16:creationId xmlns:a16="http://schemas.microsoft.com/office/drawing/2014/main" id="{9369444C-CA2E-4128-B629-38D785387DF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5" y="2411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32" name="Rectangle 271">
                            <a:extLst>
                              <a:ext uri="{FF2B5EF4-FFF2-40B4-BE49-F238E27FC236}">
                                <a16:creationId xmlns:a16="http://schemas.microsoft.com/office/drawing/2014/main" id="{1E2BE151-999D-4B67-9317-F38FD69AEA2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4" y="241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33" name="Rectangle 272">
                            <a:extLst>
                              <a:ext uri="{FF2B5EF4-FFF2-40B4-BE49-F238E27FC236}">
                                <a16:creationId xmlns:a16="http://schemas.microsoft.com/office/drawing/2014/main" id="{6C5954FA-2E1B-49B9-8916-6F04B3071F4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88" y="2421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34" name="Line 273">
                            <a:extLst>
                              <a:ext uri="{FF2B5EF4-FFF2-40B4-BE49-F238E27FC236}">
                                <a16:creationId xmlns:a16="http://schemas.microsoft.com/office/drawing/2014/main" id="{3E06CDF6-2499-4204-B13A-274BB39713A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0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5" name="Line 274">
                            <a:extLst>
                              <a:ext uri="{FF2B5EF4-FFF2-40B4-BE49-F238E27FC236}">
                                <a16:creationId xmlns:a16="http://schemas.microsoft.com/office/drawing/2014/main" id="{312F7A91-C2DE-4BA7-9C4C-2397464DF55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6" name="Line 275">
                            <a:extLst>
                              <a:ext uri="{FF2B5EF4-FFF2-40B4-BE49-F238E27FC236}">
                                <a16:creationId xmlns:a16="http://schemas.microsoft.com/office/drawing/2014/main" id="{AD620FF9-0A60-4E1D-AB9D-527B59676FA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8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7" name="Line 276">
                            <a:extLst>
                              <a:ext uri="{FF2B5EF4-FFF2-40B4-BE49-F238E27FC236}">
                                <a16:creationId xmlns:a16="http://schemas.microsoft.com/office/drawing/2014/main" id="{B6083F68-501B-4BA4-88EC-FAE81859840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0" y="2435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8" name="Line 277">
                            <a:extLst>
                              <a:ext uri="{FF2B5EF4-FFF2-40B4-BE49-F238E27FC236}">
                                <a16:creationId xmlns:a16="http://schemas.microsoft.com/office/drawing/2014/main" id="{2E3C8AB1-9B7D-4A06-A4CB-7220F49F305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43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39" name="Rectangle 278">
                            <a:extLst>
                              <a:ext uri="{FF2B5EF4-FFF2-40B4-BE49-F238E27FC236}">
                                <a16:creationId xmlns:a16="http://schemas.microsoft.com/office/drawing/2014/main" id="{11014243-D3A9-4575-BDD5-F65CEF036CB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3" y="244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0" name="Rectangle 279">
                            <a:extLst>
                              <a:ext uri="{FF2B5EF4-FFF2-40B4-BE49-F238E27FC236}">
                                <a16:creationId xmlns:a16="http://schemas.microsoft.com/office/drawing/2014/main" id="{806F080A-489F-45AD-8582-7ACE8EA4DB1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0" y="2443"/>
                            <a:ext cx="7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41" name="Rectangle 280">
                            <a:extLst>
                              <a:ext uri="{FF2B5EF4-FFF2-40B4-BE49-F238E27FC236}">
                                <a16:creationId xmlns:a16="http://schemas.microsoft.com/office/drawing/2014/main" id="{91187A60-969E-4B84-BD13-464F8ED9488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6" y="2448"/>
                            <a:ext cx="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42" name="Line 281">
                            <a:extLst>
                              <a:ext uri="{FF2B5EF4-FFF2-40B4-BE49-F238E27FC236}">
                                <a16:creationId xmlns:a16="http://schemas.microsoft.com/office/drawing/2014/main" id="{358B0950-3123-4227-B2F4-8AAC49039CB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1" y="2386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3" name="Line 282">
                            <a:extLst>
                              <a:ext uri="{FF2B5EF4-FFF2-40B4-BE49-F238E27FC236}">
                                <a16:creationId xmlns:a16="http://schemas.microsoft.com/office/drawing/2014/main" id="{DC690073-FBDC-4F15-9BD3-CBFD8FD8959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16" y="2386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4" name="Line 283">
                            <a:extLst>
                              <a:ext uri="{FF2B5EF4-FFF2-40B4-BE49-F238E27FC236}">
                                <a16:creationId xmlns:a16="http://schemas.microsoft.com/office/drawing/2014/main" id="{9B677301-95E6-4571-88E9-EFF32975AD2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91" y="2450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5" name="Line 284">
                            <a:extLst>
                              <a:ext uri="{FF2B5EF4-FFF2-40B4-BE49-F238E27FC236}">
                                <a16:creationId xmlns:a16="http://schemas.microsoft.com/office/drawing/2014/main" id="{D86FC20A-6EC4-4A2C-8E83-3CD397919E2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68" y="245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6" name="Rectangle 285">
                            <a:extLst>
                              <a:ext uri="{FF2B5EF4-FFF2-40B4-BE49-F238E27FC236}">
                                <a16:creationId xmlns:a16="http://schemas.microsoft.com/office/drawing/2014/main" id="{5C829C47-CF49-46EE-80FF-AF941498BAA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3" y="246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47" name="Rectangle 286">
                            <a:extLst>
                              <a:ext uri="{FF2B5EF4-FFF2-40B4-BE49-F238E27FC236}">
                                <a16:creationId xmlns:a16="http://schemas.microsoft.com/office/drawing/2014/main" id="{482F156F-6CC4-4901-BE9B-6F1E9B28B3A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8" y="2463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48" name="Rectangle 287">
                            <a:extLst>
                              <a:ext uri="{FF2B5EF4-FFF2-40B4-BE49-F238E27FC236}">
                                <a16:creationId xmlns:a16="http://schemas.microsoft.com/office/drawing/2014/main" id="{0607FF28-085D-4F91-B23A-BF64051A23F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1" y="2468"/>
                            <a:ext cx="7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49" name="Line 288">
                            <a:extLst>
                              <a:ext uri="{FF2B5EF4-FFF2-40B4-BE49-F238E27FC236}">
                                <a16:creationId xmlns:a16="http://schemas.microsoft.com/office/drawing/2014/main" id="{7D5C7B45-559E-4BAA-B843-11B1BA2C0FB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1" y="2450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50" name="Line 289">
                            <a:extLst>
                              <a:ext uri="{FF2B5EF4-FFF2-40B4-BE49-F238E27FC236}">
                                <a16:creationId xmlns:a16="http://schemas.microsoft.com/office/drawing/2014/main" id="{C78884CA-AE41-421D-A14B-9F70466794A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1" y="2450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51" name="Line 290">
                            <a:extLst>
                              <a:ext uri="{FF2B5EF4-FFF2-40B4-BE49-F238E27FC236}">
                                <a16:creationId xmlns:a16="http://schemas.microsoft.com/office/drawing/2014/main" id="{58CF82F0-6022-4B29-B691-E367057E747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41" y="2483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52" name="Rectangle 291">
                            <a:extLst>
                              <a:ext uri="{FF2B5EF4-FFF2-40B4-BE49-F238E27FC236}">
                                <a16:creationId xmlns:a16="http://schemas.microsoft.com/office/drawing/2014/main" id="{6C506B2E-9142-4622-8446-3751D46BA3A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9" y="2477"/>
                            <a:ext cx="34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53" name="Rectangle 292">
                            <a:extLst>
                              <a:ext uri="{FF2B5EF4-FFF2-40B4-BE49-F238E27FC236}">
                                <a16:creationId xmlns:a16="http://schemas.microsoft.com/office/drawing/2014/main" id="{67927346-22FA-4AE8-9A2E-525BB6C98C4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4" y="2478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54" name="Rectangle 293">
                            <a:extLst>
                              <a:ext uri="{FF2B5EF4-FFF2-40B4-BE49-F238E27FC236}">
                                <a16:creationId xmlns:a16="http://schemas.microsoft.com/office/drawing/2014/main" id="{64F21FCD-8A5D-4ED2-B552-794F64EB19C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3" y="2484"/>
                            <a:ext cx="6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55" name="Rectangle 294">
                            <a:extLst>
                              <a:ext uri="{FF2B5EF4-FFF2-40B4-BE49-F238E27FC236}">
                                <a16:creationId xmlns:a16="http://schemas.microsoft.com/office/drawing/2014/main" id="{E3CD7475-E90D-48D8-8C64-C672DD4B79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5" y="2489"/>
                            <a:ext cx="5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56" name="Rectangle 295">
                            <a:extLst>
                              <a:ext uri="{FF2B5EF4-FFF2-40B4-BE49-F238E27FC236}">
                                <a16:creationId xmlns:a16="http://schemas.microsoft.com/office/drawing/2014/main" id="{981A5232-EE00-4AFE-A19A-65766323F2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4" y="249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57" name="Rectangle 296">
                            <a:extLst>
                              <a:ext uri="{FF2B5EF4-FFF2-40B4-BE49-F238E27FC236}">
                                <a16:creationId xmlns:a16="http://schemas.microsoft.com/office/drawing/2014/main" id="{FC67E68D-7459-448D-AE6B-68620EF526C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8" y="2345"/>
                            <a:ext cx="171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358" name="Rectangle 297">
                            <a:extLst>
                              <a:ext uri="{FF2B5EF4-FFF2-40B4-BE49-F238E27FC236}">
                                <a16:creationId xmlns:a16="http://schemas.microsoft.com/office/drawing/2014/main" id="{4345DACD-17DC-4156-8163-3AA4117AF2E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0" y="2345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59" name="Rectangle 298">
                            <a:extLst>
                              <a:ext uri="{FF2B5EF4-FFF2-40B4-BE49-F238E27FC236}">
                                <a16:creationId xmlns:a16="http://schemas.microsoft.com/office/drawing/2014/main" id="{6B17F613-C741-4519-847B-BAECF049E9E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7" y="2345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0" name="Rectangle 299">
                            <a:extLst>
                              <a:ext uri="{FF2B5EF4-FFF2-40B4-BE49-F238E27FC236}">
                                <a16:creationId xmlns:a16="http://schemas.microsoft.com/office/drawing/2014/main" id="{0CB7CE4C-EB9B-4EC2-9C02-66BC72CC963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49" y="2345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1" name="Rectangle 300">
                            <a:extLst>
                              <a:ext uri="{FF2B5EF4-FFF2-40B4-BE49-F238E27FC236}">
                                <a16:creationId xmlns:a16="http://schemas.microsoft.com/office/drawing/2014/main" id="{D3B56717-8748-4AAD-9600-ADAB991C2F6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52" y="234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62" name="Rectangle 301">
                            <a:extLst>
                              <a:ext uri="{FF2B5EF4-FFF2-40B4-BE49-F238E27FC236}">
                                <a16:creationId xmlns:a16="http://schemas.microsoft.com/office/drawing/2014/main" id="{09DD6C8D-C28D-4B69-946A-A744B694DD1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9" y="2351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3" name="Group 403">
                          <a:extLst>
                            <a:ext uri="{FF2B5EF4-FFF2-40B4-BE49-F238E27FC236}">
                              <a16:creationId xmlns:a16="http://schemas.microsoft.com/office/drawing/2014/main" id="{BF991D5E-D9E8-46C0-AD80-19C3B302F5A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95" y="2318"/>
                          <a:ext cx="189" cy="198"/>
                          <a:chOff x="2695" y="2318"/>
                          <a:chExt cx="189" cy="198"/>
                        </a:xfrm>
                      </p:grpSpPr>
                      <p:sp>
                        <p:nvSpPr>
                          <p:cNvPr id="2259" name="Rectangle 303">
                            <a:extLst>
                              <a:ext uri="{FF2B5EF4-FFF2-40B4-BE49-F238E27FC236}">
                                <a16:creationId xmlns:a16="http://schemas.microsoft.com/office/drawing/2014/main" id="{DE6A932E-E943-4C4F-A3BE-3C5FBFCDE0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95" y="2318"/>
                            <a:ext cx="180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328" name="Picture 304">
                            <a:extLst>
                              <a:ext uri="{FF2B5EF4-FFF2-40B4-BE49-F238E27FC236}">
                                <a16:creationId xmlns:a16="http://schemas.microsoft.com/office/drawing/2014/main" id="{92C2DED9-0AAD-44BB-A061-0C59CC5EADB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5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29" name="Picture 305">
                            <a:extLst>
                              <a:ext uri="{FF2B5EF4-FFF2-40B4-BE49-F238E27FC236}">
                                <a16:creationId xmlns:a16="http://schemas.microsoft.com/office/drawing/2014/main" id="{564DA9FC-85EB-4FAD-8BBD-75E338F3D07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7" y="2318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0" name="Picture 306">
                            <a:extLst>
                              <a:ext uri="{FF2B5EF4-FFF2-40B4-BE49-F238E27FC236}">
                                <a16:creationId xmlns:a16="http://schemas.microsoft.com/office/drawing/2014/main" id="{AD17B82B-64D6-423B-8F97-70C1323D283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9" y="2318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1" name="Picture 307">
                            <a:extLst>
                              <a:ext uri="{FF2B5EF4-FFF2-40B4-BE49-F238E27FC236}">
                                <a16:creationId xmlns:a16="http://schemas.microsoft.com/office/drawing/2014/main" id="{704A9E2D-D6F5-4F50-92A7-7B7B1B6CB5D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2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2" name="Picture 308">
                            <a:extLst>
                              <a:ext uri="{FF2B5EF4-FFF2-40B4-BE49-F238E27FC236}">
                                <a16:creationId xmlns:a16="http://schemas.microsoft.com/office/drawing/2014/main" id="{F0EFA2E2-7CDC-4791-A150-BDAED23B9EF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2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3" name="Picture 309">
                            <a:extLst>
                              <a:ext uri="{FF2B5EF4-FFF2-40B4-BE49-F238E27FC236}">
                                <a16:creationId xmlns:a16="http://schemas.microsoft.com/office/drawing/2014/main" id="{95A2B33C-C1EA-4F60-8B76-5ED492E2268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1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4" name="Picture 310">
                            <a:extLst>
                              <a:ext uri="{FF2B5EF4-FFF2-40B4-BE49-F238E27FC236}">
                                <a16:creationId xmlns:a16="http://schemas.microsoft.com/office/drawing/2014/main" id="{9E17F9CE-DB8C-4A1A-9F4A-A2D49D82CF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0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5" name="Picture 311">
                            <a:extLst>
                              <a:ext uri="{FF2B5EF4-FFF2-40B4-BE49-F238E27FC236}">
                                <a16:creationId xmlns:a16="http://schemas.microsoft.com/office/drawing/2014/main" id="{616EE07B-4577-4FE1-B5AD-F121DB66753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9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6" name="Picture 312">
                            <a:extLst>
                              <a:ext uri="{FF2B5EF4-FFF2-40B4-BE49-F238E27FC236}">
                                <a16:creationId xmlns:a16="http://schemas.microsoft.com/office/drawing/2014/main" id="{BD3CD765-B865-4D39-8524-4C2A990CD8A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8" y="2318"/>
                            <a:ext cx="1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7" name="Picture 313">
                            <a:extLst>
                              <a:ext uri="{FF2B5EF4-FFF2-40B4-BE49-F238E27FC236}">
                                <a16:creationId xmlns:a16="http://schemas.microsoft.com/office/drawing/2014/main" id="{93F01189-CF72-421D-8EEB-28438DDE834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9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8" name="Picture 314">
                            <a:extLst>
                              <a:ext uri="{FF2B5EF4-FFF2-40B4-BE49-F238E27FC236}">
                                <a16:creationId xmlns:a16="http://schemas.microsoft.com/office/drawing/2014/main" id="{3ED686A1-38D2-4718-8809-71BF576084F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8" y="2318"/>
                            <a:ext cx="7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39" name="Picture 315">
                            <a:extLst>
                              <a:ext uri="{FF2B5EF4-FFF2-40B4-BE49-F238E27FC236}">
                                <a16:creationId xmlns:a16="http://schemas.microsoft.com/office/drawing/2014/main" id="{B379FFF8-1899-4238-BC0E-68BCA97129B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5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0" name="Picture 316">
                            <a:extLst>
                              <a:ext uri="{FF2B5EF4-FFF2-40B4-BE49-F238E27FC236}">
                                <a16:creationId xmlns:a16="http://schemas.microsoft.com/office/drawing/2014/main" id="{41BEC5D7-CDEC-4ECB-950C-2BED4A6D88E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9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1" name="Picture 317">
                            <a:extLst>
                              <a:ext uri="{FF2B5EF4-FFF2-40B4-BE49-F238E27FC236}">
                                <a16:creationId xmlns:a16="http://schemas.microsoft.com/office/drawing/2014/main" id="{7D601CE3-967C-4BF2-B2CC-3F1FDCA2ECD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2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2" name="Picture 318">
                            <a:extLst>
                              <a:ext uri="{FF2B5EF4-FFF2-40B4-BE49-F238E27FC236}">
                                <a16:creationId xmlns:a16="http://schemas.microsoft.com/office/drawing/2014/main" id="{28B07BDF-A04C-4312-9235-AD3B5F24952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6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3" name="Picture 319">
                            <a:extLst>
                              <a:ext uri="{FF2B5EF4-FFF2-40B4-BE49-F238E27FC236}">
                                <a16:creationId xmlns:a16="http://schemas.microsoft.com/office/drawing/2014/main" id="{074BCC66-FBF2-46E9-AA4A-C39FD23D229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8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4" name="Picture 320">
                            <a:extLst>
                              <a:ext uri="{FF2B5EF4-FFF2-40B4-BE49-F238E27FC236}">
                                <a16:creationId xmlns:a16="http://schemas.microsoft.com/office/drawing/2014/main" id="{FD04D754-32DF-4565-96BF-CFC5F07C935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1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5" name="Picture 321">
                            <a:extLst>
                              <a:ext uri="{FF2B5EF4-FFF2-40B4-BE49-F238E27FC236}">
                                <a16:creationId xmlns:a16="http://schemas.microsoft.com/office/drawing/2014/main" id="{4FA1D589-E33C-4737-A0F9-72815C9A51E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4" y="2318"/>
                            <a:ext cx="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346" name="Picture 322">
                            <a:extLst>
                              <a:ext uri="{FF2B5EF4-FFF2-40B4-BE49-F238E27FC236}">
                                <a16:creationId xmlns:a16="http://schemas.microsoft.com/office/drawing/2014/main" id="{53566DA8-CD49-41AB-A860-D11BEB5180F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1" y="2318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260" name="Rectangle 323">
                            <a:extLst>
                              <a:ext uri="{FF2B5EF4-FFF2-40B4-BE49-F238E27FC236}">
                                <a16:creationId xmlns:a16="http://schemas.microsoft.com/office/drawing/2014/main" id="{C553A102-E7C9-4A43-9FCD-674EB1F9B2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0" y="2375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61" name="Rectangle 324">
                            <a:extLst>
                              <a:ext uri="{FF2B5EF4-FFF2-40B4-BE49-F238E27FC236}">
                                <a16:creationId xmlns:a16="http://schemas.microsoft.com/office/drawing/2014/main" id="{D68F254C-63D6-45F3-8B57-DEB351F5B9E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382"/>
                            <a:ext cx="5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2" name="Rectangle 325">
                            <a:extLst>
                              <a:ext uri="{FF2B5EF4-FFF2-40B4-BE49-F238E27FC236}">
                                <a16:creationId xmlns:a16="http://schemas.microsoft.com/office/drawing/2014/main" id="{682CE391-01C3-44CD-B0F6-D76BBECAD96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4" y="2382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3" name="Rectangle 326">
                            <a:extLst>
                              <a:ext uri="{FF2B5EF4-FFF2-40B4-BE49-F238E27FC236}">
                                <a16:creationId xmlns:a16="http://schemas.microsoft.com/office/drawing/2014/main" id="{660506BA-9183-43D2-911C-21BA43702D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388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4" name="Rectangle 327">
                            <a:extLst>
                              <a:ext uri="{FF2B5EF4-FFF2-40B4-BE49-F238E27FC236}">
                                <a16:creationId xmlns:a16="http://schemas.microsoft.com/office/drawing/2014/main" id="{6668AA48-C572-4CF7-8712-2099D24D498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28" y="2388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5" name="Rectangle 328">
                            <a:extLst>
                              <a:ext uri="{FF2B5EF4-FFF2-40B4-BE49-F238E27FC236}">
                                <a16:creationId xmlns:a16="http://schemas.microsoft.com/office/drawing/2014/main" id="{48BB50E0-9561-40FB-8653-D24612730C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5" y="2388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6" name="Rectangle 329">
                            <a:extLst>
                              <a:ext uri="{FF2B5EF4-FFF2-40B4-BE49-F238E27FC236}">
                                <a16:creationId xmlns:a16="http://schemas.microsoft.com/office/drawing/2014/main" id="{4BAE4E06-1FF5-4DA9-887A-5CB25D9943B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393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7" name="Rectangle 330">
                            <a:extLst>
                              <a:ext uri="{FF2B5EF4-FFF2-40B4-BE49-F238E27FC236}">
                                <a16:creationId xmlns:a16="http://schemas.microsoft.com/office/drawing/2014/main" id="{067F7B75-E4AE-4AE5-9FEA-C223015745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2" y="2393"/>
                            <a:ext cx="2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8" name="Rectangle 331">
                            <a:extLst>
                              <a:ext uri="{FF2B5EF4-FFF2-40B4-BE49-F238E27FC236}">
                                <a16:creationId xmlns:a16="http://schemas.microsoft.com/office/drawing/2014/main" id="{190D00E5-E420-42AD-87D6-32B0517C067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7" y="2393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69" name="Rectangle 332">
                            <a:extLst>
                              <a:ext uri="{FF2B5EF4-FFF2-40B4-BE49-F238E27FC236}">
                                <a16:creationId xmlns:a16="http://schemas.microsoft.com/office/drawing/2014/main" id="{C442CDC6-09A8-4690-B05A-AA6EB377A5F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3" y="2393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70" name="Rectangle 333">
                            <a:extLst>
                              <a:ext uri="{FF2B5EF4-FFF2-40B4-BE49-F238E27FC236}">
                                <a16:creationId xmlns:a16="http://schemas.microsoft.com/office/drawing/2014/main" id="{03B39020-D0D3-48A5-B855-8CC72C32389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398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71" name="Rectangle 334">
                            <a:extLst>
                              <a:ext uri="{FF2B5EF4-FFF2-40B4-BE49-F238E27FC236}">
                                <a16:creationId xmlns:a16="http://schemas.microsoft.com/office/drawing/2014/main" id="{298B2390-E03E-4DFE-9FE0-7B111C88DC9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6" y="2398"/>
                            <a:ext cx="1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2" name="Rectangle 335">
                            <a:extLst>
                              <a:ext uri="{FF2B5EF4-FFF2-40B4-BE49-F238E27FC236}">
                                <a16:creationId xmlns:a16="http://schemas.microsoft.com/office/drawing/2014/main" id="{2C9EBDFF-6501-4D77-B2CE-599B3EAA055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2" y="2398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3" name="Rectangle 336">
                            <a:extLst>
                              <a:ext uri="{FF2B5EF4-FFF2-40B4-BE49-F238E27FC236}">
                                <a16:creationId xmlns:a16="http://schemas.microsoft.com/office/drawing/2014/main" id="{61604BA7-7D86-41D9-B365-B61D544BF8B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1" y="2398"/>
                            <a:ext cx="1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4" name="Rectangle 337">
                            <a:extLst>
                              <a:ext uri="{FF2B5EF4-FFF2-40B4-BE49-F238E27FC236}">
                                <a16:creationId xmlns:a16="http://schemas.microsoft.com/office/drawing/2014/main" id="{8FDA16A0-7CED-49DE-B123-CC36A612DA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40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5" name="Rectangle 338">
                            <a:extLst>
                              <a:ext uri="{FF2B5EF4-FFF2-40B4-BE49-F238E27FC236}">
                                <a16:creationId xmlns:a16="http://schemas.microsoft.com/office/drawing/2014/main" id="{2BBCF1E3-6ACD-4C4F-857E-1A265DB2377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8" y="2403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6" name="Rectangle 339">
                            <a:extLst>
                              <a:ext uri="{FF2B5EF4-FFF2-40B4-BE49-F238E27FC236}">
                                <a16:creationId xmlns:a16="http://schemas.microsoft.com/office/drawing/2014/main" id="{997B063E-32E1-4DEC-89F9-3C078E18009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409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7" name="Rectangle 340">
                            <a:extLst>
                              <a:ext uri="{FF2B5EF4-FFF2-40B4-BE49-F238E27FC236}">
                                <a16:creationId xmlns:a16="http://schemas.microsoft.com/office/drawing/2014/main" id="{0B7F785B-3F8E-4872-A52A-A0222DF8ECE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3" y="2409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8" name="Rectangle 341">
                            <a:extLst>
                              <a:ext uri="{FF2B5EF4-FFF2-40B4-BE49-F238E27FC236}">
                                <a16:creationId xmlns:a16="http://schemas.microsoft.com/office/drawing/2014/main" id="{576DFBBF-CB82-496D-81CC-D5009BA419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53" y="240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9" name="Rectangle 342">
                            <a:extLst>
                              <a:ext uri="{FF2B5EF4-FFF2-40B4-BE49-F238E27FC236}">
                                <a16:creationId xmlns:a16="http://schemas.microsoft.com/office/drawing/2014/main" id="{6A0047CB-7E8B-42C8-87A2-7729167CA12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41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0" name="Rectangle 343">
                            <a:extLst>
                              <a:ext uri="{FF2B5EF4-FFF2-40B4-BE49-F238E27FC236}">
                                <a16:creationId xmlns:a16="http://schemas.microsoft.com/office/drawing/2014/main" id="{3AE2E79D-AFBC-4627-8578-E11057B59B8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27" y="2414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1" name="Rectangle 344">
                            <a:extLst>
                              <a:ext uri="{FF2B5EF4-FFF2-40B4-BE49-F238E27FC236}">
                                <a16:creationId xmlns:a16="http://schemas.microsoft.com/office/drawing/2014/main" id="{4E7C5343-5B53-4FAD-9C6F-21AF91B4D0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12" y="241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2" name="Rectangle 345">
                            <a:extLst>
                              <a:ext uri="{FF2B5EF4-FFF2-40B4-BE49-F238E27FC236}">
                                <a16:creationId xmlns:a16="http://schemas.microsoft.com/office/drawing/2014/main" id="{3D0BEBD5-8CFF-41F6-856B-4FF343A35AB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8" y="241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3" name="Rectangle 346">
                            <a:extLst>
                              <a:ext uri="{FF2B5EF4-FFF2-40B4-BE49-F238E27FC236}">
                                <a16:creationId xmlns:a16="http://schemas.microsoft.com/office/drawing/2014/main" id="{02915D05-9C98-4795-AA3A-BF2A2288231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2" y="2419"/>
                            <a:ext cx="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4" name="Rectangle 347">
                            <a:extLst>
                              <a:ext uri="{FF2B5EF4-FFF2-40B4-BE49-F238E27FC236}">
                                <a16:creationId xmlns:a16="http://schemas.microsoft.com/office/drawing/2014/main" id="{A9A54065-895C-4FEF-84C8-36F5A2243ED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0" y="236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25" name="Rectangle 348">
                            <a:extLst>
                              <a:ext uri="{FF2B5EF4-FFF2-40B4-BE49-F238E27FC236}">
                                <a16:creationId xmlns:a16="http://schemas.microsoft.com/office/drawing/2014/main" id="{FEF6AF0A-42F0-4B0B-90DE-443377882C9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5" y="2361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6" name="Rectangle 349">
                            <a:extLst>
                              <a:ext uri="{FF2B5EF4-FFF2-40B4-BE49-F238E27FC236}">
                                <a16:creationId xmlns:a16="http://schemas.microsoft.com/office/drawing/2014/main" id="{F815442A-DE3E-4CCB-BB4C-A79721A480A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2" y="2367"/>
                            <a:ext cx="9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7" name="Line 350">
                            <a:extLst>
                              <a:ext uri="{FF2B5EF4-FFF2-40B4-BE49-F238E27FC236}">
                                <a16:creationId xmlns:a16="http://schemas.microsoft.com/office/drawing/2014/main" id="{083B4497-06E8-44E2-993B-810C1CAB95F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37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47" name="Rectangle 351">
                            <a:extLst>
                              <a:ext uri="{FF2B5EF4-FFF2-40B4-BE49-F238E27FC236}">
                                <a16:creationId xmlns:a16="http://schemas.microsoft.com/office/drawing/2014/main" id="{CFCFEB43-F787-4B24-8E9F-FFDE89B0C3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0" y="238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48" name="Rectangle 352">
                            <a:extLst>
                              <a:ext uri="{FF2B5EF4-FFF2-40B4-BE49-F238E27FC236}">
                                <a16:creationId xmlns:a16="http://schemas.microsoft.com/office/drawing/2014/main" id="{A4C2CD72-C8E4-4A61-A2CA-84B5B149F6D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8" y="2381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49" name="Rectangle 353">
                            <a:extLst>
                              <a:ext uri="{FF2B5EF4-FFF2-40B4-BE49-F238E27FC236}">
                                <a16:creationId xmlns:a16="http://schemas.microsoft.com/office/drawing/2014/main" id="{8B0FFBCF-69C2-4ADE-9189-C050913169F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9" y="2387"/>
                            <a:ext cx="6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0" name="Rectangle 354">
                            <a:extLst>
                              <a:ext uri="{FF2B5EF4-FFF2-40B4-BE49-F238E27FC236}">
                                <a16:creationId xmlns:a16="http://schemas.microsoft.com/office/drawing/2014/main" id="{8BA48BB2-1A55-43AB-81D6-31610BF1B8C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3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51" name="Rectangle 355">
                            <a:extLst>
                              <a:ext uri="{FF2B5EF4-FFF2-40B4-BE49-F238E27FC236}">
                                <a16:creationId xmlns:a16="http://schemas.microsoft.com/office/drawing/2014/main" id="{A048E48C-3BAF-4C1A-8EE7-C05E4B3560B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8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2" name="Rectangle 356">
                            <a:extLst>
                              <a:ext uri="{FF2B5EF4-FFF2-40B4-BE49-F238E27FC236}">
                                <a16:creationId xmlns:a16="http://schemas.microsoft.com/office/drawing/2014/main" id="{3A612825-2D9D-43B3-BB72-4472B05915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5" y="2411"/>
                            <a:ext cx="4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3" name="Rectangle 357">
                            <a:extLst>
                              <a:ext uri="{FF2B5EF4-FFF2-40B4-BE49-F238E27FC236}">
                                <a16:creationId xmlns:a16="http://schemas.microsoft.com/office/drawing/2014/main" id="{9F4E9495-8DA6-4741-AF1A-9FD61969749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8" y="241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4" name="Rectangle 358">
                            <a:extLst>
                              <a:ext uri="{FF2B5EF4-FFF2-40B4-BE49-F238E27FC236}">
                                <a16:creationId xmlns:a16="http://schemas.microsoft.com/office/drawing/2014/main" id="{18D0EC22-21C8-44CE-940D-75CF3362D2C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9" y="2422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5" name="Line 359">
                            <a:extLst>
                              <a:ext uri="{FF2B5EF4-FFF2-40B4-BE49-F238E27FC236}">
                                <a16:creationId xmlns:a16="http://schemas.microsoft.com/office/drawing/2014/main" id="{A3FD3043-791A-4B08-B31F-702C22DF386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39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56" name="Line 360">
                            <a:extLst>
                              <a:ext uri="{FF2B5EF4-FFF2-40B4-BE49-F238E27FC236}">
                                <a16:creationId xmlns:a16="http://schemas.microsoft.com/office/drawing/2014/main" id="{E1B2C8D3-67C7-4FC4-B97D-27315972806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7" y="2399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57" name="Line 361">
                            <a:extLst>
                              <a:ext uri="{FF2B5EF4-FFF2-40B4-BE49-F238E27FC236}">
                                <a16:creationId xmlns:a16="http://schemas.microsoft.com/office/drawing/2014/main" id="{4A9F233E-C677-4436-ADE5-501CF61B8EB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7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58" name="Line 362">
                            <a:extLst>
                              <a:ext uri="{FF2B5EF4-FFF2-40B4-BE49-F238E27FC236}">
                                <a16:creationId xmlns:a16="http://schemas.microsoft.com/office/drawing/2014/main" id="{F86B1778-38D3-4F24-AB9F-698DD3528F3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59" name="Line 363">
                            <a:extLst>
                              <a:ext uri="{FF2B5EF4-FFF2-40B4-BE49-F238E27FC236}">
                                <a16:creationId xmlns:a16="http://schemas.microsoft.com/office/drawing/2014/main" id="{D3CC758D-0301-42F2-97BB-B7049FB48F4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45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60" name="Rectangle 364">
                            <a:extLst>
                              <a:ext uri="{FF2B5EF4-FFF2-40B4-BE49-F238E27FC236}">
                                <a16:creationId xmlns:a16="http://schemas.microsoft.com/office/drawing/2014/main" id="{0FDE265B-D19A-4A30-9269-D9F94F7473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3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61" name="Rectangle 365">
                            <a:extLst>
                              <a:ext uri="{FF2B5EF4-FFF2-40B4-BE49-F238E27FC236}">
                                <a16:creationId xmlns:a16="http://schemas.microsoft.com/office/drawing/2014/main" id="{9FA265B9-82B6-4A8D-A61A-19D3EA66013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8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2" name="Rectangle 366">
                            <a:extLst>
                              <a:ext uri="{FF2B5EF4-FFF2-40B4-BE49-F238E27FC236}">
                                <a16:creationId xmlns:a16="http://schemas.microsoft.com/office/drawing/2014/main" id="{018EB0F7-63A0-4F0E-A531-81D87552DA3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2411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3" name="Rectangle 367">
                            <a:extLst>
                              <a:ext uri="{FF2B5EF4-FFF2-40B4-BE49-F238E27FC236}">
                                <a16:creationId xmlns:a16="http://schemas.microsoft.com/office/drawing/2014/main" id="{591283E4-1168-420B-82B0-2365967773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2" y="2416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4" name="Rectangle 368">
                            <a:extLst>
                              <a:ext uri="{FF2B5EF4-FFF2-40B4-BE49-F238E27FC236}">
                                <a16:creationId xmlns:a16="http://schemas.microsoft.com/office/drawing/2014/main" id="{FB12D201-395F-482A-81D2-EED902506B3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0" y="2422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5" name="Rectangle 369">
                            <a:extLst>
                              <a:ext uri="{FF2B5EF4-FFF2-40B4-BE49-F238E27FC236}">
                                <a16:creationId xmlns:a16="http://schemas.microsoft.com/office/drawing/2014/main" id="{C45FDE6C-D1E2-4F07-9223-1A826C600E7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3" y="2404"/>
                            <a:ext cx="20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66" name="Rectangle 370">
                            <a:extLst>
                              <a:ext uri="{FF2B5EF4-FFF2-40B4-BE49-F238E27FC236}">
                                <a16:creationId xmlns:a16="http://schemas.microsoft.com/office/drawing/2014/main" id="{E1E24E7D-01EE-4D48-A7CD-5DB2DFB9A61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9" y="2405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7" name="Rectangle 371">
                            <a:extLst>
                              <a:ext uri="{FF2B5EF4-FFF2-40B4-BE49-F238E27FC236}">
                                <a16:creationId xmlns:a16="http://schemas.microsoft.com/office/drawing/2014/main" id="{8824C8E7-5DA0-44E9-AD8D-1D96014A424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42" y="2411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8" name="Rectangle 372">
                            <a:extLst>
                              <a:ext uri="{FF2B5EF4-FFF2-40B4-BE49-F238E27FC236}">
                                <a16:creationId xmlns:a16="http://schemas.microsoft.com/office/drawing/2014/main" id="{94415672-0CCF-474C-9AA7-974037D8D71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41" y="241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9" name="Rectangle 373">
                            <a:extLst>
                              <a:ext uri="{FF2B5EF4-FFF2-40B4-BE49-F238E27FC236}">
                                <a16:creationId xmlns:a16="http://schemas.microsoft.com/office/drawing/2014/main" id="{A362DD9B-DDAC-4BC3-86EB-8EE5685C3E3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5" y="2421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70" name="Line 374">
                            <a:extLst>
                              <a:ext uri="{FF2B5EF4-FFF2-40B4-BE49-F238E27FC236}">
                                <a16:creationId xmlns:a16="http://schemas.microsoft.com/office/drawing/2014/main" id="{7500FCCD-5130-4DC6-B553-CD341FF2E92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7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71" name="Line 375">
                            <a:extLst>
                              <a:ext uri="{FF2B5EF4-FFF2-40B4-BE49-F238E27FC236}">
                                <a16:creationId xmlns:a16="http://schemas.microsoft.com/office/drawing/2014/main" id="{37BA58EC-5EC1-4EFA-B47D-A8172533E71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72" name="Line 376">
                            <a:extLst>
                              <a:ext uri="{FF2B5EF4-FFF2-40B4-BE49-F238E27FC236}">
                                <a16:creationId xmlns:a16="http://schemas.microsoft.com/office/drawing/2014/main" id="{40DEEFE3-234A-4300-9B5C-BB3785006D5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45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73" name="Line 377">
                            <a:extLst>
                              <a:ext uri="{FF2B5EF4-FFF2-40B4-BE49-F238E27FC236}">
                                <a16:creationId xmlns:a16="http://schemas.microsoft.com/office/drawing/2014/main" id="{ACEA2225-2799-4309-B7CA-7E738DDE435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7" y="2435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74" name="Line 378">
                            <a:extLst>
                              <a:ext uri="{FF2B5EF4-FFF2-40B4-BE49-F238E27FC236}">
                                <a16:creationId xmlns:a16="http://schemas.microsoft.com/office/drawing/2014/main" id="{E2BB435C-2A22-4049-9BB7-6E9CDDA38DB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43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375" name="Rectangle 379">
                            <a:extLst>
                              <a:ext uri="{FF2B5EF4-FFF2-40B4-BE49-F238E27FC236}">
                                <a16:creationId xmlns:a16="http://schemas.microsoft.com/office/drawing/2014/main" id="{1ABF3D56-ACC1-469E-956E-CD907160C11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0" y="244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2" name="Rectangle 380">
                            <a:extLst>
                              <a:ext uri="{FF2B5EF4-FFF2-40B4-BE49-F238E27FC236}">
                                <a16:creationId xmlns:a16="http://schemas.microsoft.com/office/drawing/2014/main" id="{B41186DF-AFD6-4BD9-9AA7-CD206B77BD4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7" y="2443"/>
                            <a:ext cx="7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73" name="Rectangle 381">
                            <a:extLst>
                              <a:ext uri="{FF2B5EF4-FFF2-40B4-BE49-F238E27FC236}">
                                <a16:creationId xmlns:a16="http://schemas.microsoft.com/office/drawing/2014/main" id="{7DD9B2ED-5408-44E5-B732-E63F499BF03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3" y="2448"/>
                            <a:ext cx="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74" name="Line 382">
                            <a:extLst>
                              <a:ext uri="{FF2B5EF4-FFF2-40B4-BE49-F238E27FC236}">
                                <a16:creationId xmlns:a16="http://schemas.microsoft.com/office/drawing/2014/main" id="{E7D577F2-4816-4ED2-A608-E3BBC0304A6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8" y="2386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5" name="Line 383">
                            <a:extLst>
                              <a:ext uri="{FF2B5EF4-FFF2-40B4-BE49-F238E27FC236}">
                                <a16:creationId xmlns:a16="http://schemas.microsoft.com/office/drawing/2014/main" id="{F85C7FDF-8A4A-4B91-A9BB-208FB08293F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63" y="2386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6" name="Line 384">
                            <a:extLst>
                              <a:ext uri="{FF2B5EF4-FFF2-40B4-BE49-F238E27FC236}">
                                <a16:creationId xmlns:a16="http://schemas.microsoft.com/office/drawing/2014/main" id="{3348C6FA-0558-4671-81C3-250C0EBE6E2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8" y="2450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7" name="Line 385">
                            <a:extLst>
                              <a:ext uri="{FF2B5EF4-FFF2-40B4-BE49-F238E27FC236}">
                                <a16:creationId xmlns:a16="http://schemas.microsoft.com/office/drawing/2014/main" id="{E33C7A14-2959-4D2D-AEA0-86D4A405944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15" y="245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8" name="Rectangle 386">
                            <a:extLst>
                              <a:ext uri="{FF2B5EF4-FFF2-40B4-BE49-F238E27FC236}">
                                <a16:creationId xmlns:a16="http://schemas.microsoft.com/office/drawing/2014/main" id="{0B1EEB0C-81EF-4D5A-BD3D-4876A46767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0" y="246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79" name="Rectangle 387">
                            <a:extLst>
                              <a:ext uri="{FF2B5EF4-FFF2-40B4-BE49-F238E27FC236}">
                                <a16:creationId xmlns:a16="http://schemas.microsoft.com/office/drawing/2014/main" id="{867C2FB2-1811-4E56-9830-CAB3E688A6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5" y="2463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0" name="Rectangle 388">
                            <a:extLst>
                              <a:ext uri="{FF2B5EF4-FFF2-40B4-BE49-F238E27FC236}">
                                <a16:creationId xmlns:a16="http://schemas.microsoft.com/office/drawing/2014/main" id="{DB384D70-EEAB-4FAA-8395-7C3D08CCA5B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8" y="2468"/>
                            <a:ext cx="7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1" name="Line 389">
                            <a:extLst>
                              <a:ext uri="{FF2B5EF4-FFF2-40B4-BE49-F238E27FC236}">
                                <a16:creationId xmlns:a16="http://schemas.microsoft.com/office/drawing/2014/main" id="{0399F1E2-8EB1-477B-A472-F7B9DE024A8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8" y="2450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82" name="Line 390">
                            <a:extLst>
                              <a:ext uri="{FF2B5EF4-FFF2-40B4-BE49-F238E27FC236}">
                                <a16:creationId xmlns:a16="http://schemas.microsoft.com/office/drawing/2014/main" id="{D116C805-52E5-44DA-8A06-A6E7E9A6FF5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8" y="2450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83" name="Line 391">
                            <a:extLst>
                              <a:ext uri="{FF2B5EF4-FFF2-40B4-BE49-F238E27FC236}">
                                <a16:creationId xmlns:a16="http://schemas.microsoft.com/office/drawing/2014/main" id="{A2846C99-C111-4602-8CA6-15BA8DE61FC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8" y="2483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84" name="Rectangle 392">
                            <a:extLst>
                              <a:ext uri="{FF2B5EF4-FFF2-40B4-BE49-F238E27FC236}">
                                <a16:creationId xmlns:a16="http://schemas.microsoft.com/office/drawing/2014/main" id="{B50C3A94-0DDA-423D-BC89-3DFA48923AE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6" y="2477"/>
                            <a:ext cx="34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85" name="Rectangle 393">
                            <a:extLst>
                              <a:ext uri="{FF2B5EF4-FFF2-40B4-BE49-F238E27FC236}">
                                <a16:creationId xmlns:a16="http://schemas.microsoft.com/office/drawing/2014/main" id="{9E3C6144-17B5-4A8A-8246-E456FDB29E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1" y="2478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6" name="Rectangle 394">
                            <a:extLst>
                              <a:ext uri="{FF2B5EF4-FFF2-40B4-BE49-F238E27FC236}">
                                <a16:creationId xmlns:a16="http://schemas.microsoft.com/office/drawing/2014/main" id="{E45DA264-6268-4743-8C3A-AC41E888636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0" y="2484"/>
                            <a:ext cx="6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7" name="Rectangle 395">
                            <a:extLst>
                              <a:ext uri="{FF2B5EF4-FFF2-40B4-BE49-F238E27FC236}">
                                <a16:creationId xmlns:a16="http://schemas.microsoft.com/office/drawing/2014/main" id="{0FD27D82-E9A4-4042-86B0-85C16C6B8A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02" y="2489"/>
                            <a:ext cx="5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8" name="Rectangle 396">
                            <a:extLst>
                              <a:ext uri="{FF2B5EF4-FFF2-40B4-BE49-F238E27FC236}">
                                <a16:creationId xmlns:a16="http://schemas.microsoft.com/office/drawing/2014/main" id="{A77B5E5D-74DB-4FE7-9D88-2781CB26AF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11" y="249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89" name="Rectangle 397">
                            <a:extLst>
                              <a:ext uri="{FF2B5EF4-FFF2-40B4-BE49-F238E27FC236}">
                                <a16:creationId xmlns:a16="http://schemas.microsoft.com/office/drawing/2014/main" id="{2D1E9DCE-1B4F-4265-B2B4-3A41294E04E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95" y="2345"/>
                            <a:ext cx="171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90" name="Rectangle 398">
                            <a:extLst>
                              <a:ext uri="{FF2B5EF4-FFF2-40B4-BE49-F238E27FC236}">
                                <a16:creationId xmlns:a16="http://schemas.microsoft.com/office/drawing/2014/main" id="{CF1F5E82-1A26-4DB5-8E66-BB7E88F27C4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97" y="2345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1" name="Rectangle 399">
                            <a:extLst>
                              <a:ext uri="{FF2B5EF4-FFF2-40B4-BE49-F238E27FC236}">
                                <a16:creationId xmlns:a16="http://schemas.microsoft.com/office/drawing/2014/main" id="{92C84007-DAB5-451B-A6CE-2CB7048A2B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04" y="2345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2" name="Rectangle 400">
                            <a:extLst>
                              <a:ext uri="{FF2B5EF4-FFF2-40B4-BE49-F238E27FC236}">
                                <a16:creationId xmlns:a16="http://schemas.microsoft.com/office/drawing/2014/main" id="{324B2592-D91E-4981-8275-BB666C8EAC6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6" y="2345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3" name="Rectangle 401">
                            <a:extLst>
                              <a:ext uri="{FF2B5EF4-FFF2-40B4-BE49-F238E27FC236}">
                                <a16:creationId xmlns:a16="http://schemas.microsoft.com/office/drawing/2014/main" id="{4D10CF0B-14E7-4102-8D12-AD8C138032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99" y="234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94" name="Rectangle 402">
                            <a:extLst>
                              <a:ext uri="{FF2B5EF4-FFF2-40B4-BE49-F238E27FC236}">
                                <a16:creationId xmlns:a16="http://schemas.microsoft.com/office/drawing/2014/main" id="{4B02B878-04FF-49E7-9521-EE8142E6262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06" y="2351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4" name="Group 504">
                          <a:extLst>
                            <a:ext uri="{FF2B5EF4-FFF2-40B4-BE49-F238E27FC236}">
                              <a16:creationId xmlns:a16="http://schemas.microsoft.com/office/drawing/2014/main" id="{C4CCFDD7-FFA2-4384-9AED-6D001D01FC4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01" y="2318"/>
                          <a:ext cx="189" cy="198"/>
                          <a:chOff x="3201" y="2318"/>
                          <a:chExt cx="189" cy="198"/>
                        </a:xfrm>
                      </p:grpSpPr>
                      <p:sp>
                        <p:nvSpPr>
                          <p:cNvPr id="2223" name="Rectangle 404">
                            <a:extLst>
                              <a:ext uri="{FF2B5EF4-FFF2-40B4-BE49-F238E27FC236}">
                                <a16:creationId xmlns:a16="http://schemas.microsoft.com/office/drawing/2014/main" id="{CB281D19-2DDE-4E9E-861C-C63DFD486A6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01" y="2318"/>
                            <a:ext cx="180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429" name="Picture 405">
                            <a:extLst>
                              <a:ext uri="{FF2B5EF4-FFF2-40B4-BE49-F238E27FC236}">
                                <a16:creationId xmlns:a16="http://schemas.microsoft.com/office/drawing/2014/main" id="{F235855B-8D28-453E-A0F7-4594F29EF9B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0" name="Picture 406">
                            <a:extLst>
                              <a:ext uri="{FF2B5EF4-FFF2-40B4-BE49-F238E27FC236}">
                                <a16:creationId xmlns:a16="http://schemas.microsoft.com/office/drawing/2014/main" id="{7E482E1C-650E-4D2C-8B57-96193A6F8CA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23" y="2318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1" name="Picture 407">
                            <a:extLst>
                              <a:ext uri="{FF2B5EF4-FFF2-40B4-BE49-F238E27FC236}">
                                <a16:creationId xmlns:a16="http://schemas.microsoft.com/office/drawing/2014/main" id="{AF6BDA3F-7681-4507-82F8-417E1CCE84B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5" y="2318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2" name="Picture 408">
                            <a:extLst>
                              <a:ext uri="{FF2B5EF4-FFF2-40B4-BE49-F238E27FC236}">
                                <a16:creationId xmlns:a16="http://schemas.microsoft.com/office/drawing/2014/main" id="{BC59AB95-AAFD-4ADC-B0D3-47240C2CF87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8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3" name="Picture 409">
                            <a:extLst>
                              <a:ext uri="{FF2B5EF4-FFF2-40B4-BE49-F238E27FC236}">
                                <a16:creationId xmlns:a16="http://schemas.microsoft.com/office/drawing/2014/main" id="{B69BCFE3-B192-4DA6-A770-E97532B0F5E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8" y="2318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4" name="Picture 410">
                            <a:extLst>
                              <a:ext uri="{FF2B5EF4-FFF2-40B4-BE49-F238E27FC236}">
                                <a16:creationId xmlns:a16="http://schemas.microsoft.com/office/drawing/2014/main" id="{4F3DDAC7-E4D2-4750-B4CC-7F82789A2AD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77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5" name="Picture 411">
                            <a:extLst>
                              <a:ext uri="{FF2B5EF4-FFF2-40B4-BE49-F238E27FC236}">
                                <a16:creationId xmlns:a16="http://schemas.microsoft.com/office/drawing/2014/main" id="{EE26FDFB-55A9-4332-9363-D97DDBC7405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6" y="2318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6" name="Picture 412">
                            <a:extLst>
                              <a:ext uri="{FF2B5EF4-FFF2-40B4-BE49-F238E27FC236}">
                                <a16:creationId xmlns:a16="http://schemas.microsoft.com/office/drawing/2014/main" id="{0A09021E-7D07-4157-AC99-B2D41DEA708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5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7" name="Picture 413">
                            <a:extLst>
                              <a:ext uri="{FF2B5EF4-FFF2-40B4-BE49-F238E27FC236}">
                                <a16:creationId xmlns:a16="http://schemas.microsoft.com/office/drawing/2014/main" id="{94BCF597-9BF4-4E39-A31D-A79D776732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4" y="2318"/>
                            <a:ext cx="1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8" name="Picture 414">
                            <a:extLst>
                              <a:ext uri="{FF2B5EF4-FFF2-40B4-BE49-F238E27FC236}">
                                <a16:creationId xmlns:a16="http://schemas.microsoft.com/office/drawing/2014/main" id="{636E594C-578F-44E3-BA19-96A0D9FA230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5" y="2318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39" name="Picture 415">
                            <a:extLst>
                              <a:ext uri="{FF2B5EF4-FFF2-40B4-BE49-F238E27FC236}">
                                <a16:creationId xmlns:a16="http://schemas.microsoft.com/office/drawing/2014/main" id="{2FE7063A-08D1-49C1-908B-CF8C84C31FD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4" y="2318"/>
                            <a:ext cx="7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0" name="Picture 416">
                            <a:extLst>
                              <a:ext uri="{FF2B5EF4-FFF2-40B4-BE49-F238E27FC236}">
                                <a16:creationId xmlns:a16="http://schemas.microsoft.com/office/drawing/2014/main" id="{AB5BB17F-EA62-4512-8F5C-04384B69E69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1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1" name="Picture 417">
                            <a:extLst>
                              <a:ext uri="{FF2B5EF4-FFF2-40B4-BE49-F238E27FC236}">
                                <a16:creationId xmlns:a16="http://schemas.microsoft.com/office/drawing/2014/main" id="{CDE20081-B77E-46AF-9CFE-44318692047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5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2" name="Picture 418">
                            <a:extLst>
                              <a:ext uri="{FF2B5EF4-FFF2-40B4-BE49-F238E27FC236}">
                                <a16:creationId xmlns:a16="http://schemas.microsoft.com/office/drawing/2014/main" id="{6B1879B8-51C7-4C14-8435-107D3CDDC01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8" y="2318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3" name="Picture 419">
                            <a:extLst>
                              <a:ext uri="{FF2B5EF4-FFF2-40B4-BE49-F238E27FC236}">
                                <a16:creationId xmlns:a16="http://schemas.microsoft.com/office/drawing/2014/main" id="{EFA45105-60B7-4BD2-8B1B-413AD7FA660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42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4" name="Picture 420">
                            <a:extLst>
                              <a:ext uri="{FF2B5EF4-FFF2-40B4-BE49-F238E27FC236}">
                                <a16:creationId xmlns:a16="http://schemas.microsoft.com/office/drawing/2014/main" id="{C4B5527A-FA39-45D6-A340-772C9837ED7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4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5" name="Picture 421">
                            <a:extLst>
                              <a:ext uri="{FF2B5EF4-FFF2-40B4-BE49-F238E27FC236}">
                                <a16:creationId xmlns:a16="http://schemas.microsoft.com/office/drawing/2014/main" id="{8254F058-4BBC-4537-BEA5-5B4ACB7DFA1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7" y="2318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6" name="Picture 422">
                            <a:extLst>
                              <a:ext uri="{FF2B5EF4-FFF2-40B4-BE49-F238E27FC236}">
                                <a16:creationId xmlns:a16="http://schemas.microsoft.com/office/drawing/2014/main" id="{FF17C345-C235-4CC8-B70B-6F19C3E0207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0" y="2318"/>
                            <a:ext cx="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447" name="Picture 423">
                            <a:extLst>
                              <a:ext uri="{FF2B5EF4-FFF2-40B4-BE49-F238E27FC236}">
                                <a16:creationId xmlns:a16="http://schemas.microsoft.com/office/drawing/2014/main" id="{058D00E9-295D-4642-B82B-F368DED757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7" y="2318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224" name="Rectangle 424">
                            <a:extLst>
                              <a:ext uri="{FF2B5EF4-FFF2-40B4-BE49-F238E27FC236}">
                                <a16:creationId xmlns:a16="http://schemas.microsoft.com/office/drawing/2014/main" id="{9A516DFF-3077-424A-9817-D48A2377269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6" y="2375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25" name="Rectangle 425">
                            <a:extLst>
                              <a:ext uri="{FF2B5EF4-FFF2-40B4-BE49-F238E27FC236}">
                                <a16:creationId xmlns:a16="http://schemas.microsoft.com/office/drawing/2014/main" id="{4C204902-0D6A-4D73-BEA8-16A940D746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382"/>
                            <a:ext cx="5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6" name="Rectangle 426">
                            <a:extLst>
                              <a:ext uri="{FF2B5EF4-FFF2-40B4-BE49-F238E27FC236}">
                                <a16:creationId xmlns:a16="http://schemas.microsoft.com/office/drawing/2014/main" id="{E9449324-97A6-49B9-A58D-AF650FBE185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0" y="2382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7" name="Rectangle 427">
                            <a:extLst>
                              <a:ext uri="{FF2B5EF4-FFF2-40B4-BE49-F238E27FC236}">
                                <a16:creationId xmlns:a16="http://schemas.microsoft.com/office/drawing/2014/main" id="{0AF1DF6B-9416-420D-B741-2BE326A6E22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388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8" name="Rectangle 428">
                            <a:extLst>
                              <a:ext uri="{FF2B5EF4-FFF2-40B4-BE49-F238E27FC236}">
                                <a16:creationId xmlns:a16="http://schemas.microsoft.com/office/drawing/2014/main" id="{F11C0C60-DF45-4FCB-8A86-1DCB30EBDD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4" y="2388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9" name="Rectangle 429">
                            <a:extLst>
                              <a:ext uri="{FF2B5EF4-FFF2-40B4-BE49-F238E27FC236}">
                                <a16:creationId xmlns:a16="http://schemas.microsoft.com/office/drawing/2014/main" id="{69B18E43-73D8-4FE5-8BEE-6AD936D8445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1" y="2388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0" name="Rectangle 430">
                            <a:extLst>
                              <a:ext uri="{FF2B5EF4-FFF2-40B4-BE49-F238E27FC236}">
                                <a16:creationId xmlns:a16="http://schemas.microsoft.com/office/drawing/2014/main" id="{D5C3373A-3A9F-4C0A-B4AB-CFB482FE0F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393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1" name="Rectangle 431">
                            <a:extLst>
                              <a:ext uri="{FF2B5EF4-FFF2-40B4-BE49-F238E27FC236}">
                                <a16:creationId xmlns:a16="http://schemas.microsoft.com/office/drawing/2014/main" id="{4B40CDAF-4160-4B1C-B40A-A1B5C5FE8D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8" y="2393"/>
                            <a:ext cx="2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2" name="Rectangle 432">
                            <a:extLst>
                              <a:ext uri="{FF2B5EF4-FFF2-40B4-BE49-F238E27FC236}">
                                <a16:creationId xmlns:a16="http://schemas.microsoft.com/office/drawing/2014/main" id="{8782CC7A-6C8A-4961-9A04-603538F6BAB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3" y="2393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3" name="Rectangle 433">
                            <a:extLst>
                              <a:ext uri="{FF2B5EF4-FFF2-40B4-BE49-F238E27FC236}">
                                <a16:creationId xmlns:a16="http://schemas.microsoft.com/office/drawing/2014/main" id="{7960A774-6A8B-44C7-B4CD-2338C97379A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69" y="2393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4" name="Rectangle 434">
                            <a:extLst>
                              <a:ext uri="{FF2B5EF4-FFF2-40B4-BE49-F238E27FC236}">
                                <a16:creationId xmlns:a16="http://schemas.microsoft.com/office/drawing/2014/main" id="{57395669-56AE-4D9B-B06B-543BFE907C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398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5" name="Rectangle 435">
                            <a:extLst>
                              <a:ext uri="{FF2B5EF4-FFF2-40B4-BE49-F238E27FC236}">
                                <a16:creationId xmlns:a16="http://schemas.microsoft.com/office/drawing/2014/main" id="{E969000D-D258-42FA-AF18-DDC92B4BEC2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2" y="2398"/>
                            <a:ext cx="1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6" name="Rectangle 436">
                            <a:extLst>
                              <a:ext uri="{FF2B5EF4-FFF2-40B4-BE49-F238E27FC236}">
                                <a16:creationId xmlns:a16="http://schemas.microsoft.com/office/drawing/2014/main" id="{B5D3239C-7C84-4C47-94C6-6C39AA522C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8" y="2398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7" name="Rectangle 437">
                            <a:extLst>
                              <a:ext uri="{FF2B5EF4-FFF2-40B4-BE49-F238E27FC236}">
                                <a16:creationId xmlns:a16="http://schemas.microsoft.com/office/drawing/2014/main" id="{CD937CB1-C9DB-4719-9370-3867AC9826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67" y="2398"/>
                            <a:ext cx="1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8" name="Rectangle 438">
                            <a:extLst>
                              <a:ext uri="{FF2B5EF4-FFF2-40B4-BE49-F238E27FC236}">
                                <a16:creationId xmlns:a16="http://schemas.microsoft.com/office/drawing/2014/main" id="{3FECD6E4-9B9D-4603-8C5E-233165696F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40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39" name="Rectangle 439">
                            <a:extLst>
                              <a:ext uri="{FF2B5EF4-FFF2-40B4-BE49-F238E27FC236}">
                                <a16:creationId xmlns:a16="http://schemas.microsoft.com/office/drawing/2014/main" id="{1E415DD8-5F2C-4278-A8D0-2823F2B0C5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4" y="2403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08" name="Rectangle 440">
                            <a:extLst>
                              <a:ext uri="{FF2B5EF4-FFF2-40B4-BE49-F238E27FC236}">
                                <a16:creationId xmlns:a16="http://schemas.microsoft.com/office/drawing/2014/main" id="{2C9DA6FB-DE61-4C5A-A1CA-56A83E2BBE1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409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09" name="Rectangle 441">
                            <a:extLst>
                              <a:ext uri="{FF2B5EF4-FFF2-40B4-BE49-F238E27FC236}">
                                <a16:creationId xmlns:a16="http://schemas.microsoft.com/office/drawing/2014/main" id="{C6C17978-0C50-480C-B82A-9DDB05D19C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9" y="2409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0" name="Rectangle 442">
                            <a:extLst>
                              <a:ext uri="{FF2B5EF4-FFF2-40B4-BE49-F238E27FC236}">
                                <a16:creationId xmlns:a16="http://schemas.microsoft.com/office/drawing/2014/main" id="{176BD8AF-36D4-49FD-ADE9-4ABB676A50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9" y="240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1" name="Rectangle 443">
                            <a:extLst>
                              <a:ext uri="{FF2B5EF4-FFF2-40B4-BE49-F238E27FC236}">
                                <a16:creationId xmlns:a16="http://schemas.microsoft.com/office/drawing/2014/main" id="{99EF846A-83F6-4CB3-BC43-39326559A5A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41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2" name="Rectangle 444">
                            <a:extLst>
                              <a:ext uri="{FF2B5EF4-FFF2-40B4-BE49-F238E27FC236}">
                                <a16:creationId xmlns:a16="http://schemas.microsoft.com/office/drawing/2014/main" id="{1E8C3AA4-F676-4ECE-8E70-D85093B3870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3" y="2414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3" name="Rectangle 445">
                            <a:extLst>
                              <a:ext uri="{FF2B5EF4-FFF2-40B4-BE49-F238E27FC236}">
                                <a16:creationId xmlns:a16="http://schemas.microsoft.com/office/drawing/2014/main" id="{F3656DB0-B7B2-4D41-8066-844992A89A2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8" y="241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4" name="Rectangle 446">
                            <a:extLst>
                              <a:ext uri="{FF2B5EF4-FFF2-40B4-BE49-F238E27FC236}">
                                <a16:creationId xmlns:a16="http://schemas.microsoft.com/office/drawing/2014/main" id="{74B21639-A05F-4A64-81AD-B1B30AB5E0D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4" y="241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5" name="Rectangle 447">
                            <a:extLst>
                              <a:ext uri="{FF2B5EF4-FFF2-40B4-BE49-F238E27FC236}">
                                <a16:creationId xmlns:a16="http://schemas.microsoft.com/office/drawing/2014/main" id="{69FDA356-061C-4DFD-AD8A-79640CD475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68" y="2419"/>
                            <a:ext cx="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6" name="Rectangle 448">
                            <a:extLst>
                              <a:ext uri="{FF2B5EF4-FFF2-40B4-BE49-F238E27FC236}">
                                <a16:creationId xmlns:a16="http://schemas.microsoft.com/office/drawing/2014/main" id="{3AA8299B-192D-4567-BEC5-CEFDA247F44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6" y="236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17" name="Rectangle 449">
                            <a:extLst>
                              <a:ext uri="{FF2B5EF4-FFF2-40B4-BE49-F238E27FC236}">
                                <a16:creationId xmlns:a16="http://schemas.microsoft.com/office/drawing/2014/main" id="{15360ACF-9253-4020-ADA2-E15CF6226D5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1" y="2361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8" name="Rectangle 450">
                            <a:extLst>
                              <a:ext uri="{FF2B5EF4-FFF2-40B4-BE49-F238E27FC236}">
                                <a16:creationId xmlns:a16="http://schemas.microsoft.com/office/drawing/2014/main" id="{83512DFD-13B0-4E61-907F-DCB8FEA6F10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8" y="2367"/>
                            <a:ext cx="9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9" name="Line 451">
                            <a:extLst>
                              <a:ext uri="{FF2B5EF4-FFF2-40B4-BE49-F238E27FC236}">
                                <a16:creationId xmlns:a16="http://schemas.microsoft.com/office/drawing/2014/main" id="{7D30DE86-5349-498F-BF8F-EF9402E79ED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37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20" name="Rectangle 452">
                            <a:extLst>
                              <a:ext uri="{FF2B5EF4-FFF2-40B4-BE49-F238E27FC236}">
                                <a16:creationId xmlns:a16="http://schemas.microsoft.com/office/drawing/2014/main" id="{72E40866-BCAC-4BAD-AFC8-352B294F09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6" y="2380"/>
                            <a:ext cx="46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21" name="Rectangle 453">
                            <a:extLst>
                              <a:ext uri="{FF2B5EF4-FFF2-40B4-BE49-F238E27FC236}">
                                <a16:creationId xmlns:a16="http://schemas.microsoft.com/office/drawing/2014/main" id="{42F21F97-A155-47F1-83E9-70FEBAA6FF8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4" y="2381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2" name="Rectangle 454">
                            <a:extLst>
                              <a:ext uri="{FF2B5EF4-FFF2-40B4-BE49-F238E27FC236}">
                                <a16:creationId xmlns:a16="http://schemas.microsoft.com/office/drawing/2014/main" id="{79C1E942-3BE6-4DE5-8CD1-A381DB08506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5" y="2387"/>
                            <a:ext cx="6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3" name="Rectangle 455">
                            <a:extLst>
                              <a:ext uri="{FF2B5EF4-FFF2-40B4-BE49-F238E27FC236}">
                                <a16:creationId xmlns:a16="http://schemas.microsoft.com/office/drawing/2014/main" id="{DCD8B2A8-176B-4046-B375-C4108FEB20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9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24" name="Rectangle 456">
                            <a:extLst>
                              <a:ext uri="{FF2B5EF4-FFF2-40B4-BE49-F238E27FC236}">
                                <a16:creationId xmlns:a16="http://schemas.microsoft.com/office/drawing/2014/main" id="{8AAD443B-F59B-4661-8A31-8E2373DEE16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4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5" name="Rectangle 457">
                            <a:extLst>
                              <a:ext uri="{FF2B5EF4-FFF2-40B4-BE49-F238E27FC236}">
                                <a16:creationId xmlns:a16="http://schemas.microsoft.com/office/drawing/2014/main" id="{73DDCC48-1233-4426-B94F-8AE079B0C4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1" y="2411"/>
                            <a:ext cx="4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6" name="Rectangle 458">
                            <a:extLst>
                              <a:ext uri="{FF2B5EF4-FFF2-40B4-BE49-F238E27FC236}">
                                <a16:creationId xmlns:a16="http://schemas.microsoft.com/office/drawing/2014/main" id="{F9E3AB6A-6BC3-4FBF-B5D7-02790CAE8AA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4" y="241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7" name="Rectangle 459">
                            <a:extLst>
                              <a:ext uri="{FF2B5EF4-FFF2-40B4-BE49-F238E27FC236}">
                                <a16:creationId xmlns:a16="http://schemas.microsoft.com/office/drawing/2014/main" id="{D748ACCC-77A2-4761-878E-061B9D008E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5" y="2422"/>
                            <a:ext cx="2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8" name="Line 460">
                            <a:extLst>
                              <a:ext uri="{FF2B5EF4-FFF2-40B4-BE49-F238E27FC236}">
                                <a16:creationId xmlns:a16="http://schemas.microsoft.com/office/drawing/2014/main" id="{1D4A1B0A-3A06-476E-B8B2-CC0CC16540F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393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48" name="Line 461">
                            <a:extLst>
                              <a:ext uri="{FF2B5EF4-FFF2-40B4-BE49-F238E27FC236}">
                                <a16:creationId xmlns:a16="http://schemas.microsoft.com/office/drawing/2014/main" id="{A108B8C4-CC7B-424B-AD4E-B2B4D5862BC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3" y="2399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49" name="Line 462">
                            <a:extLst>
                              <a:ext uri="{FF2B5EF4-FFF2-40B4-BE49-F238E27FC236}">
                                <a16:creationId xmlns:a16="http://schemas.microsoft.com/office/drawing/2014/main" id="{E112880B-5604-4580-A13D-DD3307D6924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3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50" name="Line 463">
                            <a:extLst>
                              <a:ext uri="{FF2B5EF4-FFF2-40B4-BE49-F238E27FC236}">
                                <a16:creationId xmlns:a16="http://schemas.microsoft.com/office/drawing/2014/main" id="{213EE8AF-B3DC-4042-B401-A9BAA256CB4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51" name="Line 464">
                            <a:extLst>
                              <a:ext uri="{FF2B5EF4-FFF2-40B4-BE49-F238E27FC236}">
                                <a16:creationId xmlns:a16="http://schemas.microsoft.com/office/drawing/2014/main" id="{3ADD71D4-BA3C-4B05-BEC9-14A5143432B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51" y="239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52" name="Rectangle 465">
                            <a:extLst>
                              <a:ext uri="{FF2B5EF4-FFF2-40B4-BE49-F238E27FC236}">
                                <a16:creationId xmlns:a16="http://schemas.microsoft.com/office/drawing/2014/main" id="{476761FF-EB46-45FB-8BB3-2CAB1C090ED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9" y="2404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53" name="Rectangle 466">
                            <a:extLst>
                              <a:ext uri="{FF2B5EF4-FFF2-40B4-BE49-F238E27FC236}">
                                <a16:creationId xmlns:a16="http://schemas.microsoft.com/office/drawing/2014/main" id="{0F0999DB-9062-4343-87FB-449D3078AD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4" y="2406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4" name="Rectangle 467">
                            <a:extLst>
                              <a:ext uri="{FF2B5EF4-FFF2-40B4-BE49-F238E27FC236}">
                                <a16:creationId xmlns:a16="http://schemas.microsoft.com/office/drawing/2014/main" id="{11CE3228-2E7F-48DE-AEA1-278EB6F958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6" y="2411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5" name="Rectangle 468">
                            <a:extLst>
                              <a:ext uri="{FF2B5EF4-FFF2-40B4-BE49-F238E27FC236}">
                                <a16:creationId xmlns:a16="http://schemas.microsoft.com/office/drawing/2014/main" id="{F4E465F5-6050-4D5C-AD86-37FC1B7E46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8" y="2416"/>
                            <a:ext cx="2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6" name="Rectangle 469">
                            <a:extLst>
                              <a:ext uri="{FF2B5EF4-FFF2-40B4-BE49-F238E27FC236}">
                                <a16:creationId xmlns:a16="http://schemas.microsoft.com/office/drawing/2014/main" id="{CEB9C546-E3B0-4BAD-A32E-54D33BA3546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6" y="2422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7" name="Rectangle 470">
                            <a:extLst>
                              <a:ext uri="{FF2B5EF4-FFF2-40B4-BE49-F238E27FC236}">
                                <a16:creationId xmlns:a16="http://schemas.microsoft.com/office/drawing/2014/main" id="{0D43D2F4-E10B-478A-A190-88C01B2364F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39" y="2404"/>
                            <a:ext cx="20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58" name="Rectangle 471">
                            <a:extLst>
                              <a:ext uri="{FF2B5EF4-FFF2-40B4-BE49-F238E27FC236}">
                                <a16:creationId xmlns:a16="http://schemas.microsoft.com/office/drawing/2014/main" id="{11AA63F6-BB6D-4C1E-AA0B-C558D47FBA2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5" y="2405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9" name="Rectangle 472">
                            <a:extLst>
                              <a:ext uri="{FF2B5EF4-FFF2-40B4-BE49-F238E27FC236}">
                                <a16:creationId xmlns:a16="http://schemas.microsoft.com/office/drawing/2014/main" id="{DC873698-99D4-436D-A8DF-051A6A8D84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8" y="2411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0" name="Rectangle 473">
                            <a:extLst>
                              <a:ext uri="{FF2B5EF4-FFF2-40B4-BE49-F238E27FC236}">
                                <a16:creationId xmlns:a16="http://schemas.microsoft.com/office/drawing/2014/main" id="{094A8297-B894-495D-AA37-A23445799F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7" y="241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1" name="Rectangle 474">
                            <a:extLst>
                              <a:ext uri="{FF2B5EF4-FFF2-40B4-BE49-F238E27FC236}">
                                <a16:creationId xmlns:a16="http://schemas.microsoft.com/office/drawing/2014/main" id="{31CDA517-9F92-4C71-841C-5F9D5C2A057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1" y="2421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2" name="Line 475">
                            <a:extLst>
                              <a:ext uri="{FF2B5EF4-FFF2-40B4-BE49-F238E27FC236}">
                                <a16:creationId xmlns:a16="http://schemas.microsoft.com/office/drawing/2014/main" id="{429648D3-2C87-40C0-BDE0-3C40ECA4C0F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3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3" name="Line 476">
                            <a:extLst>
                              <a:ext uri="{FF2B5EF4-FFF2-40B4-BE49-F238E27FC236}">
                                <a16:creationId xmlns:a16="http://schemas.microsoft.com/office/drawing/2014/main" id="{DEE5D676-C235-4C9E-B7B5-B4D50F8BEB1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4" name="Line 477">
                            <a:extLst>
                              <a:ext uri="{FF2B5EF4-FFF2-40B4-BE49-F238E27FC236}">
                                <a16:creationId xmlns:a16="http://schemas.microsoft.com/office/drawing/2014/main" id="{470248F3-9453-4978-BED1-84CD1E48782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51" y="2428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5" name="Line 478">
                            <a:extLst>
                              <a:ext uri="{FF2B5EF4-FFF2-40B4-BE49-F238E27FC236}">
                                <a16:creationId xmlns:a16="http://schemas.microsoft.com/office/drawing/2014/main" id="{7C27ED0F-8394-4549-8116-8ED2413ECDB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3" y="2435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6" name="Line 479">
                            <a:extLst>
                              <a:ext uri="{FF2B5EF4-FFF2-40B4-BE49-F238E27FC236}">
                                <a16:creationId xmlns:a16="http://schemas.microsoft.com/office/drawing/2014/main" id="{BE12E80C-A62C-446A-82FA-BCB824A4ECD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43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7" name="Rectangle 480">
                            <a:extLst>
                              <a:ext uri="{FF2B5EF4-FFF2-40B4-BE49-F238E27FC236}">
                                <a16:creationId xmlns:a16="http://schemas.microsoft.com/office/drawing/2014/main" id="{D2BBE9C0-4333-43DB-A364-EE63E7E67E6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6" y="244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68" name="Rectangle 481">
                            <a:extLst>
                              <a:ext uri="{FF2B5EF4-FFF2-40B4-BE49-F238E27FC236}">
                                <a16:creationId xmlns:a16="http://schemas.microsoft.com/office/drawing/2014/main" id="{B9419A6F-C310-4BCE-9A2C-0858A563554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3" y="2443"/>
                            <a:ext cx="7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9" name="Rectangle 482">
                            <a:extLst>
                              <a:ext uri="{FF2B5EF4-FFF2-40B4-BE49-F238E27FC236}">
                                <a16:creationId xmlns:a16="http://schemas.microsoft.com/office/drawing/2014/main" id="{D1613FE6-EF87-4642-8A72-785F6F7D076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9" y="2448"/>
                            <a:ext cx="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70" name="Line 483">
                            <a:extLst>
                              <a:ext uri="{FF2B5EF4-FFF2-40B4-BE49-F238E27FC236}">
                                <a16:creationId xmlns:a16="http://schemas.microsoft.com/office/drawing/2014/main" id="{F61FCA23-61C3-47D0-9CC8-5E02B840FA5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44" y="2386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471" name="Line 484">
                            <a:extLst>
                              <a:ext uri="{FF2B5EF4-FFF2-40B4-BE49-F238E27FC236}">
                                <a16:creationId xmlns:a16="http://schemas.microsoft.com/office/drawing/2014/main" id="{AF2D2908-A7EE-421F-B486-D0B04B71CC4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69" y="2386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0" name="Line 485">
                            <a:extLst>
                              <a:ext uri="{FF2B5EF4-FFF2-40B4-BE49-F238E27FC236}">
                                <a16:creationId xmlns:a16="http://schemas.microsoft.com/office/drawing/2014/main" id="{947486B2-E1E3-4840-8FB6-BE4B7EA9AB9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44" y="2450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1" name="Line 486">
                            <a:extLst>
                              <a:ext uri="{FF2B5EF4-FFF2-40B4-BE49-F238E27FC236}">
                                <a16:creationId xmlns:a16="http://schemas.microsoft.com/office/drawing/2014/main" id="{6EBDE778-D83D-4506-B122-6D1EF596BDE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321" y="2455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2" name="Rectangle 487">
                            <a:extLst>
                              <a:ext uri="{FF2B5EF4-FFF2-40B4-BE49-F238E27FC236}">
                                <a16:creationId xmlns:a16="http://schemas.microsoft.com/office/drawing/2014/main" id="{7C640E42-8CC9-4FB3-A21E-137094420A4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6" y="2461"/>
                            <a:ext cx="46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3" name="Rectangle 488">
                            <a:extLst>
                              <a:ext uri="{FF2B5EF4-FFF2-40B4-BE49-F238E27FC236}">
                                <a16:creationId xmlns:a16="http://schemas.microsoft.com/office/drawing/2014/main" id="{1C9C862F-F56A-4110-A285-1B91B00E05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1" y="2463"/>
                            <a:ext cx="8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44" name="Rectangle 489">
                            <a:extLst>
                              <a:ext uri="{FF2B5EF4-FFF2-40B4-BE49-F238E27FC236}">
                                <a16:creationId xmlns:a16="http://schemas.microsoft.com/office/drawing/2014/main" id="{F82A1B95-CD8F-45B6-A255-143316F9A24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4" y="2468"/>
                            <a:ext cx="7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45" name="Line 490">
                            <a:extLst>
                              <a:ext uri="{FF2B5EF4-FFF2-40B4-BE49-F238E27FC236}">
                                <a16:creationId xmlns:a16="http://schemas.microsoft.com/office/drawing/2014/main" id="{A586442F-3CF5-4F44-9A40-14A7E19A546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4" y="2450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6" name="Line 491">
                            <a:extLst>
                              <a:ext uri="{FF2B5EF4-FFF2-40B4-BE49-F238E27FC236}">
                                <a16:creationId xmlns:a16="http://schemas.microsoft.com/office/drawing/2014/main" id="{CC8822D2-D727-4FE8-8887-E411EF91C21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4" y="2450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7" name="Line 492">
                            <a:extLst>
                              <a:ext uri="{FF2B5EF4-FFF2-40B4-BE49-F238E27FC236}">
                                <a16:creationId xmlns:a16="http://schemas.microsoft.com/office/drawing/2014/main" id="{133A5902-0E75-4914-8988-8DF33E2B622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94" y="2483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8" name="Rectangle 493">
                            <a:extLst>
                              <a:ext uri="{FF2B5EF4-FFF2-40B4-BE49-F238E27FC236}">
                                <a16:creationId xmlns:a16="http://schemas.microsoft.com/office/drawing/2014/main" id="{8DF513F3-15EB-4043-8623-537211FDB27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2" y="2477"/>
                            <a:ext cx="34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49" name="Rectangle 494">
                            <a:extLst>
                              <a:ext uri="{FF2B5EF4-FFF2-40B4-BE49-F238E27FC236}">
                                <a16:creationId xmlns:a16="http://schemas.microsoft.com/office/drawing/2014/main" id="{A193FD4E-634D-47F4-8AB0-B9641EBB7E0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7" y="2478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0" name="Rectangle 495">
                            <a:extLst>
                              <a:ext uri="{FF2B5EF4-FFF2-40B4-BE49-F238E27FC236}">
                                <a16:creationId xmlns:a16="http://schemas.microsoft.com/office/drawing/2014/main" id="{1A7E32FF-B54C-41D9-BE7C-486E80B122F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6" y="2484"/>
                            <a:ext cx="6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1" name="Rectangle 496">
                            <a:extLst>
                              <a:ext uri="{FF2B5EF4-FFF2-40B4-BE49-F238E27FC236}">
                                <a16:creationId xmlns:a16="http://schemas.microsoft.com/office/drawing/2014/main" id="{DEC2D7B2-D2B2-4033-9D30-EE22224C2A4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8" y="2489"/>
                            <a:ext cx="5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2" name="Rectangle 497">
                            <a:extLst>
                              <a:ext uri="{FF2B5EF4-FFF2-40B4-BE49-F238E27FC236}">
                                <a16:creationId xmlns:a16="http://schemas.microsoft.com/office/drawing/2014/main" id="{22CDBC46-5A95-4370-B72B-2E76F549028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17" y="249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3" name="Rectangle 498">
                            <a:extLst>
                              <a:ext uri="{FF2B5EF4-FFF2-40B4-BE49-F238E27FC236}">
                                <a16:creationId xmlns:a16="http://schemas.microsoft.com/office/drawing/2014/main" id="{5013933B-DA9F-4697-A150-2ABF4D45AA9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01" y="2345"/>
                            <a:ext cx="171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54" name="Rectangle 499">
                            <a:extLst>
                              <a:ext uri="{FF2B5EF4-FFF2-40B4-BE49-F238E27FC236}">
                                <a16:creationId xmlns:a16="http://schemas.microsoft.com/office/drawing/2014/main" id="{7057A019-44C4-4AE0-BCD3-0B61B9D2874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03" y="2345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5" name="Rectangle 500">
                            <a:extLst>
                              <a:ext uri="{FF2B5EF4-FFF2-40B4-BE49-F238E27FC236}">
                                <a16:creationId xmlns:a16="http://schemas.microsoft.com/office/drawing/2014/main" id="{04A3EBA5-7C8F-4B13-B4EC-E3570DCEB8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0" y="2345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6" name="Rectangle 501">
                            <a:extLst>
                              <a:ext uri="{FF2B5EF4-FFF2-40B4-BE49-F238E27FC236}">
                                <a16:creationId xmlns:a16="http://schemas.microsoft.com/office/drawing/2014/main" id="{1AA5A915-EB7E-494B-982D-437D4219C0F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2" y="2345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7" name="Rectangle 502">
                            <a:extLst>
                              <a:ext uri="{FF2B5EF4-FFF2-40B4-BE49-F238E27FC236}">
                                <a16:creationId xmlns:a16="http://schemas.microsoft.com/office/drawing/2014/main" id="{D6FB83BA-6C6E-4C06-9F66-035864A63ED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5" y="234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58" name="Rectangle 503">
                            <a:extLst>
                              <a:ext uri="{FF2B5EF4-FFF2-40B4-BE49-F238E27FC236}">
                                <a16:creationId xmlns:a16="http://schemas.microsoft.com/office/drawing/2014/main" id="{873373CB-927B-434E-B88C-E9FFF04386D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2" y="2351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5" name="Group 605">
                          <a:extLst>
                            <a:ext uri="{FF2B5EF4-FFF2-40B4-BE49-F238E27FC236}">
                              <a16:creationId xmlns:a16="http://schemas.microsoft.com/office/drawing/2014/main" id="{6FFBE187-28E6-4787-8DCF-10AAD27A68A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90" y="2675"/>
                          <a:ext cx="190" cy="199"/>
                          <a:chOff x="3490" y="2675"/>
                          <a:chExt cx="190" cy="199"/>
                        </a:xfrm>
                      </p:grpSpPr>
                      <p:sp>
                        <p:nvSpPr>
                          <p:cNvPr id="2187" name="Rectangle 505">
                            <a:extLst>
                              <a:ext uri="{FF2B5EF4-FFF2-40B4-BE49-F238E27FC236}">
                                <a16:creationId xmlns:a16="http://schemas.microsoft.com/office/drawing/2014/main" id="{2ADB4932-25E0-4877-B82D-16A2E6CF2E3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0" y="2675"/>
                            <a:ext cx="181" cy="19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530" name="Picture 506">
                            <a:extLst>
                              <a:ext uri="{FF2B5EF4-FFF2-40B4-BE49-F238E27FC236}">
                                <a16:creationId xmlns:a16="http://schemas.microsoft.com/office/drawing/2014/main" id="{62307800-2DAF-41C2-A753-E8B5D9C68E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0" y="2675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1" name="Picture 507">
                            <a:extLst>
                              <a:ext uri="{FF2B5EF4-FFF2-40B4-BE49-F238E27FC236}">
                                <a16:creationId xmlns:a16="http://schemas.microsoft.com/office/drawing/2014/main" id="{1E477C37-8F4F-4132-9C4D-1764F6732A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2" y="2675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2" name="Picture 508">
                            <a:extLst>
                              <a:ext uri="{FF2B5EF4-FFF2-40B4-BE49-F238E27FC236}">
                                <a16:creationId xmlns:a16="http://schemas.microsoft.com/office/drawing/2014/main" id="{1D31307C-F996-4E72-A2D5-B52BFA616B7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4" y="2675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3" name="Picture 509">
                            <a:extLst>
                              <a:ext uri="{FF2B5EF4-FFF2-40B4-BE49-F238E27FC236}">
                                <a16:creationId xmlns:a16="http://schemas.microsoft.com/office/drawing/2014/main" id="{94225472-617E-407D-AFB5-9B0364DF1FC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7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4" name="Picture 510">
                            <a:extLst>
                              <a:ext uri="{FF2B5EF4-FFF2-40B4-BE49-F238E27FC236}">
                                <a16:creationId xmlns:a16="http://schemas.microsoft.com/office/drawing/2014/main" id="{49487EF9-33A7-4F83-A557-3144AAD8E85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7" y="2675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5" name="Picture 511">
                            <a:extLst>
                              <a:ext uri="{FF2B5EF4-FFF2-40B4-BE49-F238E27FC236}">
                                <a16:creationId xmlns:a16="http://schemas.microsoft.com/office/drawing/2014/main" id="{9E5C0AD8-7819-4354-9CB2-47D5030FA57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6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6" name="Picture 512">
                            <a:extLst>
                              <a:ext uri="{FF2B5EF4-FFF2-40B4-BE49-F238E27FC236}">
                                <a16:creationId xmlns:a16="http://schemas.microsoft.com/office/drawing/2014/main" id="{B290FFD9-9882-4ACD-AFE8-AE109E144FC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5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7" name="Picture 513">
                            <a:extLst>
                              <a:ext uri="{FF2B5EF4-FFF2-40B4-BE49-F238E27FC236}">
                                <a16:creationId xmlns:a16="http://schemas.microsoft.com/office/drawing/2014/main" id="{434D8C2A-65A6-4C92-988F-9FAF984403E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4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8" name="Picture 514">
                            <a:extLst>
                              <a:ext uri="{FF2B5EF4-FFF2-40B4-BE49-F238E27FC236}">
                                <a16:creationId xmlns:a16="http://schemas.microsoft.com/office/drawing/2014/main" id="{EE4C493A-47AC-4FD6-BA8D-9E35F58C89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3" y="2675"/>
                            <a:ext cx="1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39" name="Picture 515">
                            <a:extLst>
                              <a:ext uri="{FF2B5EF4-FFF2-40B4-BE49-F238E27FC236}">
                                <a16:creationId xmlns:a16="http://schemas.microsoft.com/office/drawing/2014/main" id="{9537B038-CFC8-4126-B55E-0EBC91AA45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4" y="2675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0" name="Picture 516">
                            <a:extLst>
                              <a:ext uri="{FF2B5EF4-FFF2-40B4-BE49-F238E27FC236}">
                                <a16:creationId xmlns:a16="http://schemas.microsoft.com/office/drawing/2014/main" id="{8430E698-9387-4EEF-A123-79C3C96C42A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3" y="2675"/>
                            <a:ext cx="7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1" name="Picture 517">
                            <a:extLst>
                              <a:ext uri="{FF2B5EF4-FFF2-40B4-BE49-F238E27FC236}">
                                <a16:creationId xmlns:a16="http://schemas.microsoft.com/office/drawing/2014/main" id="{3D77C49F-2963-4AF8-B977-F3095D4581F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0" y="2675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2" name="Picture 518">
                            <a:extLst>
                              <a:ext uri="{FF2B5EF4-FFF2-40B4-BE49-F238E27FC236}">
                                <a16:creationId xmlns:a16="http://schemas.microsoft.com/office/drawing/2014/main" id="{3ABCF25A-D896-4E7E-B8C9-6CF76A5A160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4" y="2675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3" name="Picture 519">
                            <a:extLst>
                              <a:ext uri="{FF2B5EF4-FFF2-40B4-BE49-F238E27FC236}">
                                <a16:creationId xmlns:a16="http://schemas.microsoft.com/office/drawing/2014/main" id="{CEC6CDAE-DBD7-482D-81C7-028237A1D3D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7" y="2675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4" name="Picture 520">
                            <a:extLst>
                              <a:ext uri="{FF2B5EF4-FFF2-40B4-BE49-F238E27FC236}">
                                <a16:creationId xmlns:a16="http://schemas.microsoft.com/office/drawing/2014/main" id="{9969A003-577D-46E1-8A8F-84AC18010D7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1" y="2675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5" name="Picture 521">
                            <a:extLst>
                              <a:ext uri="{FF2B5EF4-FFF2-40B4-BE49-F238E27FC236}">
                                <a16:creationId xmlns:a16="http://schemas.microsoft.com/office/drawing/2014/main" id="{332B2A43-32FF-4E27-9AEA-A58AE2ACEBA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3" y="2675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6" name="Picture 522">
                            <a:extLst>
                              <a:ext uri="{FF2B5EF4-FFF2-40B4-BE49-F238E27FC236}">
                                <a16:creationId xmlns:a16="http://schemas.microsoft.com/office/drawing/2014/main" id="{D9CE0D46-B867-4FB9-8DC3-B21821F0C5D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6" y="2675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7" name="Picture 523">
                            <a:extLst>
                              <a:ext uri="{FF2B5EF4-FFF2-40B4-BE49-F238E27FC236}">
                                <a16:creationId xmlns:a16="http://schemas.microsoft.com/office/drawing/2014/main" id="{1FED4ADB-C487-42D1-BBCD-AAE4E90826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9" y="2675"/>
                            <a:ext cx="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548" name="Picture 524">
                            <a:extLst>
                              <a:ext uri="{FF2B5EF4-FFF2-40B4-BE49-F238E27FC236}">
                                <a16:creationId xmlns:a16="http://schemas.microsoft.com/office/drawing/2014/main" id="{88254D2E-7632-43A1-9394-6E1BA024D87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6" y="2675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188" name="Rectangle 525">
                            <a:extLst>
                              <a:ext uri="{FF2B5EF4-FFF2-40B4-BE49-F238E27FC236}">
                                <a16:creationId xmlns:a16="http://schemas.microsoft.com/office/drawing/2014/main" id="{158E6ED0-9CC0-4933-B1B6-CE292AC511F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5" y="2732"/>
                            <a:ext cx="51" cy="52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89" name="Rectangle 526">
                            <a:extLst>
                              <a:ext uri="{FF2B5EF4-FFF2-40B4-BE49-F238E27FC236}">
                                <a16:creationId xmlns:a16="http://schemas.microsoft.com/office/drawing/2014/main" id="{73C5AE33-C5BC-4A66-B8D7-1465DB8677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40"/>
                            <a:ext cx="5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0" name="Rectangle 527">
                            <a:extLst>
                              <a:ext uri="{FF2B5EF4-FFF2-40B4-BE49-F238E27FC236}">
                                <a16:creationId xmlns:a16="http://schemas.microsoft.com/office/drawing/2014/main" id="{1C72397A-4782-49C7-92CC-27C05B9B864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9" y="2740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1" name="Rectangle 528">
                            <a:extLst>
                              <a:ext uri="{FF2B5EF4-FFF2-40B4-BE49-F238E27FC236}">
                                <a16:creationId xmlns:a16="http://schemas.microsoft.com/office/drawing/2014/main" id="{49179783-6C26-4457-9E0B-E25E187B3CA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45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2" name="Rectangle 529">
                            <a:extLst>
                              <a:ext uri="{FF2B5EF4-FFF2-40B4-BE49-F238E27FC236}">
                                <a16:creationId xmlns:a16="http://schemas.microsoft.com/office/drawing/2014/main" id="{4F065081-D76F-4AC3-B486-198A422A641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3" y="2745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3" name="Rectangle 530">
                            <a:extLst>
                              <a:ext uri="{FF2B5EF4-FFF2-40B4-BE49-F238E27FC236}">
                                <a16:creationId xmlns:a16="http://schemas.microsoft.com/office/drawing/2014/main" id="{09E0AD16-3693-46B2-9382-5398FC14F50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0" y="2745"/>
                            <a:ext cx="3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4" name="Rectangle 531">
                            <a:extLst>
                              <a:ext uri="{FF2B5EF4-FFF2-40B4-BE49-F238E27FC236}">
                                <a16:creationId xmlns:a16="http://schemas.microsoft.com/office/drawing/2014/main" id="{DE1814A2-D1C5-4BB4-9F68-9D397BE379B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50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5" name="Rectangle 532">
                            <a:extLst>
                              <a:ext uri="{FF2B5EF4-FFF2-40B4-BE49-F238E27FC236}">
                                <a16:creationId xmlns:a16="http://schemas.microsoft.com/office/drawing/2014/main" id="{925E2ED7-1449-4250-B8C6-8F591050E2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7" y="2750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6" name="Rectangle 533">
                            <a:extLst>
                              <a:ext uri="{FF2B5EF4-FFF2-40B4-BE49-F238E27FC236}">
                                <a16:creationId xmlns:a16="http://schemas.microsoft.com/office/drawing/2014/main" id="{534A7C43-9C30-4D3B-941F-0E385D95B47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2" y="2750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7" name="Rectangle 534">
                            <a:extLst>
                              <a:ext uri="{FF2B5EF4-FFF2-40B4-BE49-F238E27FC236}">
                                <a16:creationId xmlns:a16="http://schemas.microsoft.com/office/drawing/2014/main" id="{2227F25F-A40B-4855-BB08-266B5A3029C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8" y="2750"/>
                            <a:ext cx="1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8" name="Rectangle 535">
                            <a:extLst>
                              <a:ext uri="{FF2B5EF4-FFF2-40B4-BE49-F238E27FC236}">
                                <a16:creationId xmlns:a16="http://schemas.microsoft.com/office/drawing/2014/main" id="{3C473526-97E0-4B8C-92E1-CB9649BE8A5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56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99" name="Rectangle 536">
                            <a:extLst>
                              <a:ext uri="{FF2B5EF4-FFF2-40B4-BE49-F238E27FC236}">
                                <a16:creationId xmlns:a16="http://schemas.microsoft.com/office/drawing/2014/main" id="{15CD605A-87B1-47FA-8726-9BA422C0CD7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1" y="2756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0" name="Rectangle 537">
                            <a:extLst>
                              <a:ext uri="{FF2B5EF4-FFF2-40B4-BE49-F238E27FC236}">
                                <a16:creationId xmlns:a16="http://schemas.microsoft.com/office/drawing/2014/main" id="{8AB641C6-F953-4484-A085-83F08D963AC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7" y="275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1" name="Rectangle 538">
                            <a:extLst>
                              <a:ext uri="{FF2B5EF4-FFF2-40B4-BE49-F238E27FC236}">
                                <a16:creationId xmlns:a16="http://schemas.microsoft.com/office/drawing/2014/main" id="{B28E196C-2A04-4731-A32D-9C95E99FB8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6" y="2756"/>
                            <a:ext cx="1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2" name="Rectangle 539">
                            <a:extLst>
                              <a:ext uri="{FF2B5EF4-FFF2-40B4-BE49-F238E27FC236}">
                                <a16:creationId xmlns:a16="http://schemas.microsoft.com/office/drawing/2014/main" id="{3BCDAC15-0D5A-477A-850D-60D78134CF6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61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3" name="Rectangle 540">
                            <a:extLst>
                              <a:ext uri="{FF2B5EF4-FFF2-40B4-BE49-F238E27FC236}">
                                <a16:creationId xmlns:a16="http://schemas.microsoft.com/office/drawing/2014/main" id="{5D9417C1-5DFA-4B70-9236-14F426E594E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3" y="2761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4" name="Rectangle 541">
                            <a:extLst>
                              <a:ext uri="{FF2B5EF4-FFF2-40B4-BE49-F238E27FC236}">
                                <a16:creationId xmlns:a16="http://schemas.microsoft.com/office/drawing/2014/main" id="{066483EC-A263-4285-8F22-823AA107516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66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5" name="Rectangle 542">
                            <a:extLst>
                              <a:ext uri="{FF2B5EF4-FFF2-40B4-BE49-F238E27FC236}">
                                <a16:creationId xmlns:a16="http://schemas.microsoft.com/office/drawing/2014/main" id="{1C35191A-1425-4865-9A4B-1CFAAB85C90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8" y="2766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6" name="Rectangle 543">
                            <a:extLst>
                              <a:ext uri="{FF2B5EF4-FFF2-40B4-BE49-F238E27FC236}">
                                <a16:creationId xmlns:a16="http://schemas.microsoft.com/office/drawing/2014/main" id="{E0B5D0A4-2569-454B-8DC4-430EB35C4D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9" y="2766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7" name="Rectangle 544">
                            <a:extLst>
                              <a:ext uri="{FF2B5EF4-FFF2-40B4-BE49-F238E27FC236}">
                                <a16:creationId xmlns:a16="http://schemas.microsoft.com/office/drawing/2014/main" id="{2C232BE9-D019-4006-80E0-3C9FE861B0B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71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4" name="Rectangle 545">
                            <a:extLst>
                              <a:ext uri="{FF2B5EF4-FFF2-40B4-BE49-F238E27FC236}">
                                <a16:creationId xmlns:a16="http://schemas.microsoft.com/office/drawing/2014/main" id="{8FAF11E4-D78D-47DA-9A4C-7DD1865272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22" y="2771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5" name="Rectangle 546">
                            <a:extLst>
                              <a:ext uri="{FF2B5EF4-FFF2-40B4-BE49-F238E27FC236}">
                                <a16:creationId xmlns:a16="http://schemas.microsoft.com/office/drawing/2014/main" id="{13A23547-3B00-4EED-A216-78021BB902C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7" y="2777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6" name="Rectangle 547">
                            <a:extLst>
                              <a:ext uri="{FF2B5EF4-FFF2-40B4-BE49-F238E27FC236}">
                                <a16:creationId xmlns:a16="http://schemas.microsoft.com/office/drawing/2014/main" id="{2760A782-4E8C-41AA-ABD3-27B45123EF5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43" y="2777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7" name="Rectangle 548">
                            <a:extLst>
                              <a:ext uri="{FF2B5EF4-FFF2-40B4-BE49-F238E27FC236}">
                                <a16:creationId xmlns:a16="http://schemas.microsoft.com/office/drawing/2014/main" id="{50CDB294-6CDC-454F-99B8-9114A3AAD44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57" y="2777"/>
                            <a:ext cx="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8" name="Rectangle 549">
                            <a:extLst>
                              <a:ext uri="{FF2B5EF4-FFF2-40B4-BE49-F238E27FC236}">
                                <a16:creationId xmlns:a16="http://schemas.microsoft.com/office/drawing/2014/main" id="{D8B0B3F6-C475-40A0-B74C-B3C929928F1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5" y="2717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09" name="Rectangle 550">
                            <a:extLst>
                              <a:ext uri="{FF2B5EF4-FFF2-40B4-BE49-F238E27FC236}">
                                <a16:creationId xmlns:a16="http://schemas.microsoft.com/office/drawing/2014/main" id="{EC3F2367-1F93-4973-99FA-3D95EB4ADFD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0" y="2719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0" name="Rectangle 551">
                            <a:extLst>
                              <a:ext uri="{FF2B5EF4-FFF2-40B4-BE49-F238E27FC236}">
                                <a16:creationId xmlns:a16="http://schemas.microsoft.com/office/drawing/2014/main" id="{2863FE68-50E7-4E8E-8E60-30B43BEEC42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7" y="2724"/>
                            <a:ext cx="9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1" name="Line 552">
                            <a:extLst>
                              <a:ext uri="{FF2B5EF4-FFF2-40B4-BE49-F238E27FC236}">
                                <a16:creationId xmlns:a16="http://schemas.microsoft.com/office/drawing/2014/main" id="{8B972EF6-470D-4055-B663-8414F52F9F9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73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12" name="Rectangle 553">
                            <a:extLst>
                              <a:ext uri="{FF2B5EF4-FFF2-40B4-BE49-F238E27FC236}">
                                <a16:creationId xmlns:a16="http://schemas.microsoft.com/office/drawing/2014/main" id="{380C2193-C51A-4444-8F22-E7E13804EE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5" y="2737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13" name="Rectangle 554">
                            <a:extLst>
                              <a:ext uri="{FF2B5EF4-FFF2-40B4-BE49-F238E27FC236}">
                                <a16:creationId xmlns:a16="http://schemas.microsoft.com/office/drawing/2014/main" id="{3D18742B-A1C2-4437-88B8-863699849E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3" y="2739"/>
                            <a:ext cx="7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4" name="Rectangle 555">
                            <a:extLst>
                              <a:ext uri="{FF2B5EF4-FFF2-40B4-BE49-F238E27FC236}">
                                <a16:creationId xmlns:a16="http://schemas.microsoft.com/office/drawing/2014/main" id="{DEB44505-38BA-4195-9B4B-7552A6ADB4A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4" y="2744"/>
                            <a:ext cx="6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5" name="Rectangle 556">
                            <a:extLst>
                              <a:ext uri="{FF2B5EF4-FFF2-40B4-BE49-F238E27FC236}">
                                <a16:creationId xmlns:a16="http://schemas.microsoft.com/office/drawing/2014/main" id="{B979B93F-10C8-4E08-B10F-BA94AFF11A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8" y="2761"/>
                            <a:ext cx="18" cy="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16" name="Rectangle 557">
                            <a:extLst>
                              <a:ext uri="{FF2B5EF4-FFF2-40B4-BE49-F238E27FC236}">
                                <a16:creationId xmlns:a16="http://schemas.microsoft.com/office/drawing/2014/main" id="{4D633BEF-CE3D-4C40-9BC0-D50A5FF4A4C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3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7" name="Rectangle 558">
                            <a:extLst>
                              <a:ext uri="{FF2B5EF4-FFF2-40B4-BE49-F238E27FC236}">
                                <a16:creationId xmlns:a16="http://schemas.microsoft.com/office/drawing/2014/main" id="{728107DA-D126-4DF2-A695-94BF39C2EAE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0" y="2769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8" name="Rectangle 559">
                            <a:extLst>
                              <a:ext uri="{FF2B5EF4-FFF2-40B4-BE49-F238E27FC236}">
                                <a16:creationId xmlns:a16="http://schemas.microsoft.com/office/drawing/2014/main" id="{42304DF3-407C-4B54-8B8E-21969031F29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3" y="2774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9" name="Rectangle 560">
                            <a:extLst>
                              <a:ext uri="{FF2B5EF4-FFF2-40B4-BE49-F238E27FC236}">
                                <a16:creationId xmlns:a16="http://schemas.microsoft.com/office/drawing/2014/main" id="{540D1DBF-90CB-4E7A-B1F1-5EA055E958B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4" y="2779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20" name="Line 561">
                            <a:extLst>
                              <a:ext uri="{FF2B5EF4-FFF2-40B4-BE49-F238E27FC236}">
                                <a16:creationId xmlns:a16="http://schemas.microsoft.com/office/drawing/2014/main" id="{8311F3E3-BBF6-4ECB-8240-7FE2CC02A65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75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1" name="Line 562">
                            <a:extLst>
                              <a:ext uri="{FF2B5EF4-FFF2-40B4-BE49-F238E27FC236}">
                                <a16:creationId xmlns:a16="http://schemas.microsoft.com/office/drawing/2014/main" id="{A04A5CCA-F01F-4B7F-9294-EBF5A364F17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2757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2" name="Line 563">
                            <a:extLst>
                              <a:ext uri="{FF2B5EF4-FFF2-40B4-BE49-F238E27FC236}">
                                <a16:creationId xmlns:a16="http://schemas.microsoft.com/office/drawing/2014/main" id="{79E67C3A-F4F6-477A-9A56-3BC5E0921D2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3" name="Line 564">
                            <a:extLst>
                              <a:ext uri="{FF2B5EF4-FFF2-40B4-BE49-F238E27FC236}">
                                <a16:creationId xmlns:a16="http://schemas.microsoft.com/office/drawing/2014/main" id="{1A666F49-873F-4A93-A2BB-4F42AFA8C40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4" name="Line 565">
                            <a:extLst>
                              <a:ext uri="{FF2B5EF4-FFF2-40B4-BE49-F238E27FC236}">
                                <a16:creationId xmlns:a16="http://schemas.microsoft.com/office/drawing/2014/main" id="{15203FFE-390E-4396-9626-5FC7A51A801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40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5" name="Rectangle 566">
                            <a:extLst>
                              <a:ext uri="{FF2B5EF4-FFF2-40B4-BE49-F238E27FC236}">
                                <a16:creationId xmlns:a16="http://schemas.microsoft.com/office/drawing/2014/main" id="{2A9D1597-E317-4BF6-8E56-1AFFE78162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8" y="2761"/>
                            <a:ext cx="18" cy="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26" name="Rectangle 567">
                            <a:extLst>
                              <a:ext uri="{FF2B5EF4-FFF2-40B4-BE49-F238E27FC236}">
                                <a16:creationId xmlns:a16="http://schemas.microsoft.com/office/drawing/2014/main" id="{42F9BABC-495F-4414-90C5-19DE2C152B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4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27" name="Rectangle 568">
                            <a:extLst>
                              <a:ext uri="{FF2B5EF4-FFF2-40B4-BE49-F238E27FC236}">
                                <a16:creationId xmlns:a16="http://schemas.microsoft.com/office/drawing/2014/main" id="{C6B920AF-02B3-4EBC-B3ED-B16E0566687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5" y="276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28" name="Rectangle 569">
                            <a:extLst>
                              <a:ext uri="{FF2B5EF4-FFF2-40B4-BE49-F238E27FC236}">
                                <a16:creationId xmlns:a16="http://schemas.microsoft.com/office/drawing/2014/main" id="{52417B86-3B4A-4BF7-BF76-7830DC451C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7" y="2774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29" name="Rectangle 570">
                            <a:extLst>
                              <a:ext uri="{FF2B5EF4-FFF2-40B4-BE49-F238E27FC236}">
                                <a16:creationId xmlns:a16="http://schemas.microsoft.com/office/drawing/2014/main" id="{7D57BC64-BC4C-4CD8-A80C-43870CA44E6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5" y="277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49" name="Rectangle 571">
                            <a:extLst>
                              <a:ext uri="{FF2B5EF4-FFF2-40B4-BE49-F238E27FC236}">
                                <a16:creationId xmlns:a16="http://schemas.microsoft.com/office/drawing/2014/main" id="{626F8C82-4383-4FF5-9AC5-66197FDB893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28" y="2761"/>
                            <a:ext cx="20" cy="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0" name="Rectangle 572">
                            <a:extLst>
                              <a:ext uri="{FF2B5EF4-FFF2-40B4-BE49-F238E27FC236}">
                                <a16:creationId xmlns:a16="http://schemas.microsoft.com/office/drawing/2014/main" id="{6949515F-E3E3-47EC-8754-FE544FB917E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4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51" name="Rectangle 573">
                            <a:extLst>
                              <a:ext uri="{FF2B5EF4-FFF2-40B4-BE49-F238E27FC236}">
                                <a16:creationId xmlns:a16="http://schemas.microsoft.com/office/drawing/2014/main" id="{1C73E8E6-75CE-4F1A-9AA3-F77D506C2C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7" y="2768"/>
                            <a:ext cx="2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52" name="Rectangle 574">
                            <a:extLst>
                              <a:ext uri="{FF2B5EF4-FFF2-40B4-BE49-F238E27FC236}">
                                <a16:creationId xmlns:a16="http://schemas.microsoft.com/office/drawing/2014/main" id="{268216FA-DA15-4AA5-8580-73B129C1E2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6" y="277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53" name="Rectangle 575">
                            <a:extLst>
                              <a:ext uri="{FF2B5EF4-FFF2-40B4-BE49-F238E27FC236}">
                                <a16:creationId xmlns:a16="http://schemas.microsoft.com/office/drawing/2014/main" id="{655C1975-C92D-4E7D-BCFF-04183844454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1" y="2779"/>
                            <a:ext cx="4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54" name="Line 576">
                            <a:extLst>
                              <a:ext uri="{FF2B5EF4-FFF2-40B4-BE49-F238E27FC236}">
                                <a16:creationId xmlns:a16="http://schemas.microsoft.com/office/drawing/2014/main" id="{93EFBD0F-B93B-4CA0-A70B-D23993082D2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5" name="Line 577">
                            <a:extLst>
                              <a:ext uri="{FF2B5EF4-FFF2-40B4-BE49-F238E27FC236}">
                                <a16:creationId xmlns:a16="http://schemas.microsoft.com/office/drawing/2014/main" id="{522DCC72-3E40-473C-B163-6DDEEDCF68C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6" name="Line 578">
                            <a:extLst>
                              <a:ext uri="{FF2B5EF4-FFF2-40B4-BE49-F238E27FC236}">
                                <a16:creationId xmlns:a16="http://schemas.microsoft.com/office/drawing/2014/main" id="{3C23D731-0EAB-4097-B98B-F2F18BB4BC1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40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7" name="Line 579">
                            <a:extLst>
                              <a:ext uri="{FF2B5EF4-FFF2-40B4-BE49-F238E27FC236}">
                                <a16:creationId xmlns:a16="http://schemas.microsoft.com/office/drawing/2014/main" id="{42898054-5942-473F-8003-B2A12626F7B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2" y="2792"/>
                            <a:ext cx="58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8" name="Line 580">
                            <a:extLst>
                              <a:ext uri="{FF2B5EF4-FFF2-40B4-BE49-F238E27FC236}">
                                <a16:creationId xmlns:a16="http://schemas.microsoft.com/office/drawing/2014/main" id="{2295E3CB-1545-48FB-AD7B-004B5EC81C8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792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59" name="Rectangle 581">
                            <a:extLst>
                              <a:ext uri="{FF2B5EF4-FFF2-40B4-BE49-F238E27FC236}">
                                <a16:creationId xmlns:a16="http://schemas.microsoft.com/office/drawing/2014/main" id="{54537B04-19F1-44F6-A3B5-A1AF6450997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5" y="2799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0" name="Rectangle 582">
                            <a:extLst>
                              <a:ext uri="{FF2B5EF4-FFF2-40B4-BE49-F238E27FC236}">
                                <a16:creationId xmlns:a16="http://schemas.microsoft.com/office/drawing/2014/main" id="{5241F6D4-88FB-498F-9A37-C4BC93A1954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2" y="2800"/>
                            <a:ext cx="7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61" name="Rectangle 583">
                            <a:extLst>
                              <a:ext uri="{FF2B5EF4-FFF2-40B4-BE49-F238E27FC236}">
                                <a16:creationId xmlns:a16="http://schemas.microsoft.com/office/drawing/2014/main" id="{F1E78E15-E246-4C7B-9C27-8707CB3AC7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8" y="2806"/>
                            <a:ext cx="5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62" name="Line 584">
                            <a:extLst>
                              <a:ext uri="{FF2B5EF4-FFF2-40B4-BE49-F238E27FC236}">
                                <a16:creationId xmlns:a16="http://schemas.microsoft.com/office/drawing/2014/main" id="{C46C75DE-51EE-4747-AB46-6E59CA18976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33" y="2744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3" name="Line 585">
                            <a:extLst>
                              <a:ext uri="{FF2B5EF4-FFF2-40B4-BE49-F238E27FC236}">
                                <a16:creationId xmlns:a16="http://schemas.microsoft.com/office/drawing/2014/main" id="{8E268D76-3F15-4856-833B-9C60CA97C3B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58" y="2744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4" name="Line 586">
                            <a:extLst>
                              <a:ext uri="{FF2B5EF4-FFF2-40B4-BE49-F238E27FC236}">
                                <a16:creationId xmlns:a16="http://schemas.microsoft.com/office/drawing/2014/main" id="{E7916436-2F89-4E8D-B806-C8781935617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33" y="2808"/>
                            <a:ext cx="25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5" name="Line 587">
                            <a:extLst>
                              <a:ext uri="{FF2B5EF4-FFF2-40B4-BE49-F238E27FC236}">
                                <a16:creationId xmlns:a16="http://schemas.microsoft.com/office/drawing/2014/main" id="{C4C1F512-4C20-4D03-B5D7-2DF9F0773FA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10" y="2812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6" name="Rectangle 588">
                            <a:extLst>
                              <a:ext uri="{FF2B5EF4-FFF2-40B4-BE49-F238E27FC236}">
                                <a16:creationId xmlns:a16="http://schemas.microsoft.com/office/drawing/2014/main" id="{06835F4F-94DA-4286-96A9-06B7AE8410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5" y="2818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567" name="Rectangle 589">
                            <a:extLst>
                              <a:ext uri="{FF2B5EF4-FFF2-40B4-BE49-F238E27FC236}">
                                <a16:creationId xmlns:a16="http://schemas.microsoft.com/office/drawing/2014/main" id="{C373BDB3-39D3-40C7-B4EA-AC7AF982B21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0" y="2820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8" name="Rectangle 590">
                            <a:extLst>
                              <a:ext uri="{FF2B5EF4-FFF2-40B4-BE49-F238E27FC236}">
                                <a16:creationId xmlns:a16="http://schemas.microsoft.com/office/drawing/2014/main" id="{4223C34E-D232-406D-97CB-D8B27C9ADB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3" y="2826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09" name="Line 591">
                            <a:extLst>
                              <a:ext uri="{FF2B5EF4-FFF2-40B4-BE49-F238E27FC236}">
                                <a16:creationId xmlns:a16="http://schemas.microsoft.com/office/drawing/2014/main" id="{9DA59727-A5DE-4155-A788-439E9BCA4F6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3" y="2808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10" name="Line 592">
                            <a:extLst>
                              <a:ext uri="{FF2B5EF4-FFF2-40B4-BE49-F238E27FC236}">
                                <a16:creationId xmlns:a16="http://schemas.microsoft.com/office/drawing/2014/main" id="{8522292E-E887-4BFA-B4FF-DB571D03E7F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3" y="2808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11" name="Line 593">
                            <a:extLst>
                              <a:ext uri="{FF2B5EF4-FFF2-40B4-BE49-F238E27FC236}">
                                <a16:creationId xmlns:a16="http://schemas.microsoft.com/office/drawing/2014/main" id="{A67E155B-B0CA-4824-8162-00546C45474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583" y="2841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12" name="Rectangle 594">
                            <a:extLst>
                              <a:ext uri="{FF2B5EF4-FFF2-40B4-BE49-F238E27FC236}">
                                <a16:creationId xmlns:a16="http://schemas.microsoft.com/office/drawing/2014/main" id="{7E678203-2235-4631-A0B7-9CF28798B7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1" y="2834"/>
                            <a:ext cx="34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13" name="Rectangle 595">
                            <a:extLst>
                              <a:ext uri="{FF2B5EF4-FFF2-40B4-BE49-F238E27FC236}">
                                <a16:creationId xmlns:a16="http://schemas.microsoft.com/office/drawing/2014/main" id="{0AAF9F4B-2FAA-4CAA-8B0F-F5416CDD335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6" y="2836"/>
                            <a:ext cx="6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4" name="Rectangle 596">
                            <a:extLst>
                              <a:ext uri="{FF2B5EF4-FFF2-40B4-BE49-F238E27FC236}">
                                <a16:creationId xmlns:a16="http://schemas.microsoft.com/office/drawing/2014/main" id="{BF4203DF-E39E-45EB-974A-38C5F4E5EC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5" y="2841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5" name="Rectangle 597">
                            <a:extLst>
                              <a:ext uri="{FF2B5EF4-FFF2-40B4-BE49-F238E27FC236}">
                                <a16:creationId xmlns:a16="http://schemas.microsoft.com/office/drawing/2014/main" id="{07029B6A-39FA-4F81-AC7C-1836F55EB0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7" y="2846"/>
                            <a:ext cx="6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6" name="Rectangle 598">
                            <a:extLst>
                              <a:ext uri="{FF2B5EF4-FFF2-40B4-BE49-F238E27FC236}">
                                <a16:creationId xmlns:a16="http://schemas.microsoft.com/office/drawing/2014/main" id="{D4082B2F-AC7B-41A1-AD9E-28626CB96ED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6" y="2852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7" name="Rectangle 599">
                            <a:extLst>
                              <a:ext uri="{FF2B5EF4-FFF2-40B4-BE49-F238E27FC236}">
                                <a16:creationId xmlns:a16="http://schemas.microsoft.com/office/drawing/2014/main" id="{C34B7E5B-1C4A-4D6E-9215-D079570CC02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0" y="2702"/>
                            <a:ext cx="171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218" name="Rectangle 600">
                            <a:extLst>
                              <a:ext uri="{FF2B5EF4-FFF2-40B4-BE49-F238E27FC236}">
                                <a16:creationId xmlns:a16="http://schemas.microsoft.com/office/drawing/2014/main" id="{1CF7A445-4F4B-4F1C-9845-FBFAF994A2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2" y="2702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19" name="Rectangle 601">
                            <a:extLst>
                              <a:ext uri="{FF2B5EF4-FFF2-40B4-BE49-F238E27FC236}">
                                <a16:creationId xmlns:a16="http://schemas.microsoft.com/office/drawing/2014/main" id="{A3A197C5-731B-4639-AC92-423FCAFBEC1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99" y="2702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0" name="Rectangle 602">
                            <a:extLst>
                              <a:ext uri="{FF2B5EF4-FFF2-40B4-BE49-F238E27FC236}">
                                <a16:creationId xmlns:a16="http://schemas.microsoft.com/office/drawing/2014/main" id="{6CF829E0-6B03-438D-8396-9695E3732A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1" y="2702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1" name="Rectangle 603">
                            <a:extLst>
                              <a:ext uri="{FF2B5EF4-FFF2-40B4-BE49-F238E27FC236}">
                                <a16:creationId xmlns:a16="http://schemas.microsoft.com/office/drawing/2014/main" id="{ED5D0754-EFD9-4BD8-98A2-DAB21EE0B9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4" y="2702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22" name="Rectangle 604">
                            <a:extLst>
                              <a:ext uri="{FF2B5EF4-FFF2-40B4-BE49-F238E27FC236}">
                                <a16:creationId xmlns:a16="http://schemas.microsoft.com/office/drawing/2014/main" id="{418DBDAA-24BF-4699-A2E4-D3332A1D0A2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1" y="270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6" name="Group 706">
                          <a:extLst>
                            <a:ext uri="{FF2B5EF4-FFF2-40B4-BE49-F238E27FC236}">
                              <a16:creationId xmlns:a16="http://schemas.microsoft.com/office/drawing/2014/main" id="{8E0EBBCA-4253-48F2-B681-FB01A1DBBF8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15" y="2675"/>
                          <a:ext cx="190" cy="199"/>
                          <a:chOff x="3815" y="2675"/>
                          <a:chExt cx="190" cy="199"/>
                        </a:xfrm>
                      </p:grpSpPr>
                      <p:sp>
                        <p:nvSpPr>
                          <p:cNvPr id="2151" name="Rectangle 606">
                            <a:extLst>
                              <a:ext uri="{FF2B5EF4-FFF2-40B4-BE49-F238E27FC236}">
                                <a16:creationId xmlns:a16="http://schemas.microsoft.com/office/drawing/2014/main" id="{2D8D3CD3-D692-44FB-AA0E-8699C9DE065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15" y="2675"/>
                            <a:ext cx="181" cy="19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631" name="Picture 607">
                            <a:extLst>
                              <a:ext uri="{FF2B5EF4-FFF2-40B4-BE49-F238E27FC236}">
                                <a16:creationId xmlns:a16="http://schemas.microsoft.com/office/drawing/2014/main" id="{76B17C74-8B4A-46A5-88E1-5F5260632E9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5" y="2675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2" name="Picture 608">
                            <a:extLst>
                              <a:ext uri="{FF2B5EF4-FFF2-40B4-BE49-F238E27FC236}">
                                <a16:creationId xmlns:a16="http://schemas.microsoft.com/office/drawing/2014/main" id="{5CC09A36-A36F-47D0-8F81-91BFDD7ACD8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8" y="2675"/>
                            <a:ext cx="2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3" name="Picture 609">
                            <a:extLst>
                              <a:ext uri="{FF2B5EF4-FFF2-40B4-BE49-F238E27FC236}">
                                <a16:creationId xmlns:a16="http://schemas.microsoft.com/office/drawing/2014/main" id="{87442B7C-70E6-4804-AF46-3AE387F0C09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9" y="2675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4" name="Picture 610">
                            <a:extLst>
                              <a:ext uri="{FF2B5EF4-FFF2-40B4-BE49-F238E27FC236}">
                                <a16:creationId xmlns:a16="http://schemas.microsoft.com/office/drawing/2014/main" id="{AD4325A5-93F7-4D4A-8C3F-AC0D7A4829E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3" y="2675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5" name="Picture 611">
                            <a:extLst>
                              <a:ext uri="{FF2B5EF4-FFF2-40B4-BE49-F238E27FC236}">
                                <a16:creationId xmlns:a16="http://schemas.microsoft.com/office/drawing/2014/main" id="{BF4AC725-6086-440E-973B-37AF2899CE8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3" y="2675"/>
                            <a:ext cx="2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6" name="Picture 612">
                            <a:extLst>
                              <a:ext uri="{FF2B5EF4-FFF2-40B4-BE49-F238E27FC236}">
                                <a16:creationId xmlns:a16="http://schemas.microsoft.com/office/drawing/2014/main" id="{BD1A262A-208E-4753-88E6-98944C9F251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92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7" name="Picture 613">
                            <a:extLst>
                              <a:ext uri="{FF2B5EF4-FFF2-40B4-BE49-F238E27FC236}">
                                <a16:creationId xmlns:a16="http://schemas.microsoft.com/office/drawing/2014/main" id="{0B6C6F67-133B-4631-A40D-FD7046B94B9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1" y="2675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8" name="Picture 614">
                            <a:extLst>
                              <a:ext uri="{FF2B5EF4-FFF2-40B4-BE49-F238E27FC236}">
                                <a16:creationId xmlns:a16="http://schemas.microsoft.com/office/drawing/2014/main" id="{4E317D07-9390-46FF-86D1-2C49197B60A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0" y="2675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39" name="Picture 615">
                            <a:extLst>
                              <a:ext uri="{FF2B5EF4-FFF2-40B4-BE49-F238E27FC236}">
                                <a16:creationId xmlns:a16="http://schemas.microsoft.com/office/drawing/2014/main" id="{F9D2BA1A-4E8B-4844-A135-372925F395B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9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0" name="Picture 616">
                            <a:extLst>
                              <a:ext uri="{FF2B5EF4-FFF2-40B4-BE49-F238E27FC236}">
                                <a16:creationId xmlns:a16="http://schemas.microsoft.com/office/drawing/2014/main" id="{56138434-155D-4C5E-B4CE-99D7D9D6426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9" y="2675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1" name="Picture 617">
                            <a:extLst>
                              <a:ext uri="{FF2B5EF4-FFF2-40B4-BE49-F238E27FC236}">
                                <a16:creationId xmlns:a16="http://schemas.microsoft.com/office/drawing/2014/main" id="{C2490656-C024-48C5-8C5A-708C2AF355F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8" y="2675"/>
                            <a:ext cx="8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2" name="Picture 618">
                            <a:extLst>
                              <a:ext uri="{FF2B5EF4-FFF2-40B4-BE49-F238E27FC236}">
                                <a16:creationId xmlns:a16="http://schemas.microsoft.com/office/drawing/2014/main" id="{2692EF85-E912-489D-AA22-15CD7B9D736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6" y="2675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3" name="Picture 619">
                            <a:extLst>
                              <a:ext uri="{FF2B5EF4-FFF2-40B4-BE49-F238E27FC236}">
                                <a16:creationId xmlns:a16="http://schemas.microsoft.com/office/drawing/2014/main" id="{9F401E9B-3944-40FF-97BD-46D142C32E3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9" y="2675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4" name="Picture 620">
                            <a:extLst>
                              <a:ext uri="{FF2B5EF4-FFF2-40B4-BE49-F238E27FC236}">
                                <a16:creationId xmlns:a16="http://schemas.microsoft.com/office/drawing/2014/main" id="{EECE9EA5-247A-4F90-A242-5D7DBEF259B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53" y="2675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5" name="Picture 621">
                            <a:extLst>
                              <a:ext uri="{FF2B5EF4-FFF2-40B4-BE49-F238E27FC236}">
                                <a16:creationId xmlns:a16="http://schemas.microsoft.com/office/drawing/2014/main" id="{50104AA3-F92A-42C0-B4EB-F7ABC971253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56" y="2675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6" name="Picture 622">
                            <a:extLst>
                              <a:ext uri="{FF2B5EF4-FFF2-40B4-BE49-F238E27FC236}">
                                <a16:creationId xmlns:a16="http://schemas.microsoft.com/office/drawing/2014/main" id="{EF0D1BB3-1C60-45D4-AC86-BD325F39DD9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9" y="2675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7" name="Picture 623">
                            <a:extLst>
                              <a:ext uri="{FF2B5EF4-FFF2-40B4-BE49-F238E27FC236}">
                                <a16:creationId xmlns:a16="http://schemas.microsoft.com/office/drawing/2014/main" id="{352808FF-1C44-4BB3-BA38-15C597A1277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2" y="2675"/>
                            <a:ext cx="1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8" name="Picture 624">
                            <a:extLst>
                              <a:ext uri="{FF2B5EF4-FFF2-40B4-BE49-F238E27FC236}">
                                <a16:creationId xmlns:a16="http://schemas.microsoft.com/office/drawing/2014/main" id="{524ADF23-63FD-4DB7-9774-D86B7270581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4" y="2675"/>
                            <a:ext cx="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649" name="Picture 625">
                            <a:extLst>
                              <a:ext uri="{FF2B5EF4-FFF2-40B4-BE49-F238E27FC236}">
                                <a16:creationId xmlns:a16="http://schemas.microsoft.com/office/drawing/2014/main" id="{696A911F-5255-43F9-842F-47B1E5CD55D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1" y="2675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152" name="Rectangle 626">
                            <a:extLst>
                              <a:ext uri="{FF2B5EF4-FFF2-40B4-BE49-F238E27FC236}">
                                <a16:creationId xmlns:a16="http://schemas.microsoft.com/office/drawing/2014/main" id="{C19253BC-24CB-4D3E-9859-EDAB2001AB7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0" y="2732"/>
                            <a:ext cx="51" cy="52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53" name="Rectangle 627">
                            <a:extLst>
                              <a:ext uri="{FF2B5EF4-FFF2-40B4-BE49-F238E27FC236}">
                                <a16:creationId xmlns:a16="http://schemas.microsoft.com/office/drawing/2014/main" id="{9B62CA44-6F88-4452-8AEA-85E4317DE66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40"/>
                            <a:ext cx="5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4" name="Rectangle 628">
                            <a:extLst>
                              <a:ext uri="{FF2B5EF4-FFF2-40B4-BE49-F238E27FC236}">
                                <a16:creationId xmlns:a16="http://schemas.microsoft.com/office/drawing/2014/main" id="{39A26A33-FE06-41D4-9894-12D319CCCA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4" y="2740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5" name="Rectangle 629">
                            <a:extLst>
                              <a:ext uri="{FF2B5EF4-FFF2-40B4-BE49-F238E27FC236}">
                                <a16:creationId xmlns:a16="http://schemas.microsoft.com/office/drawing/2014/main" id="{47B60FB5-47F7-4FC8-9A86-C91539D70D5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45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6" name="Rectangle 630">
                            <a:extLst>
                              <a:ext uri="{FF2B5EF4-FFF2-40B4-BE49-F238E27FC236}">
                                <a16:creationId xmlns:a16="http://schemas.microsoft.com/office/drawing/2014/main" id="{BB02EBB6-FBF4-4170-BC42-84F4EFED884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48" y="2745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7" name="Rectangle 631">
                            <a:extLst>
                              <a:ext uri="{FF2B5EF4-FFF2-40B4-BE49-F238E27FC236}">
                                <a16:creationId xmlns:a16="http://schemas.microsoft.com/office/drawing/2014/main" id="{E26BE63A-065C-4143-A8E5-65507B0638B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5" y="2745"/>
                            <a:ext cx="3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8" name="Rectangle 632">
                            <a:extLst>
                              <a:ext uri="{FF2B5EF4-FFF2-40B4-BE49-F238E27FC236}">
                                <a16:creationId xmlns:a16="http://schemas.microsoft.com/office/drawing/2014/main" id="{A617518E-E8AA-4F54-A881-4F9C5B586BA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50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9" name="Rectangle 633">
                            <a:extLst>
                              <a:ext uri="{FF2B5EF4-FFF2-40B4-BE49-F238E27FC236}">
                                <a16:creationId xmlns:a16="http://schemas.microsoft.com/office/drawing/2014/main" id="{7734B973-618A-4660-B90E-4001A4F4B1D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52" y="2750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0" name="Rectangle 634">
                            <a:extLst>
                              <a:ext uri="{FF2B5EF4-FFF2-40B4-BE49-F238E27FC236}">
                                <a16:creationId xmlns:a16="http://schemas.microsoft.com/office/drawing/2014/main" id="{41239317-368B-4EDA-A619-EBEA434F30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7" y="2750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1" name="Rectangle 635">
                            <a:extLst>
                              <a:ext uri="{FF2B5EF4-FFF2-40B4-BE49-F238E27FC236}">
                                <a16:creationId xmlns:a16="http://schemas.microsoft.com/office/drawing/2014/main" id="{1D094BB4-95CB-4542-9835-8ECA78FCDDC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83" y="2750"/>
                            <a:ext cx="1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2" name="Rectangle 636">
                            <a:extLst>
                              <a:ext uri="{FF2B5EF4-FFF2-40B4-BE49-F238E27FC236}">
                                <a16:creationId xmlns:a16="http://schemas.microsoft.com/office/drawing/2014/main" id="{EBFA4DDE-6A66-4AB6-81B2-805A8DAE3D5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56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3" name="Rectangle 637">
                            <a:extLst>
                              <a:ext uri="{FF2B5EF4-FFF2-40B4-BE49-F238E27FC236}">
                                <a16:creationId xmlns:a16="http://schemas.microsoft.com/office/drawing/2014/main" id="{D5B2003A-4650-4C95-9B46-DB051867B54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57" y="2756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4" name="Rectangle 638">
                            <a:extLst>
                              <a:ext uri="{FF2B5EF4-FFF2-40B4-BE49-F238E27FC236}">
                                <a16:creationId xmlns:a16="http://schemas.microsoft.com/office/drawing/2014/main" id="{08762318-94CF-4B1A-9BBF-039343A78C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2" y="2756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5" name="Rectangle 639">
                            <a:extLst>
                              <a:ext uri="{FF2B5EF4-FFF2-40B4-BE49-F238E27FC236}">
                                <a16:creationId xmlns:a16="http://schemas.microsoft.com/office/drawing/2014/main" id="{797EF3FC-DF33-4417-9374-2978F9BB64C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81" y="2756"/>
                            <a:ext cx="1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6" name="Rectangle 640">
                            <a:extLst>
                              <a:ext uri="{FF2B5EF4-FFF2-40B4-BE49-F238E27FC236}">
                                <a16:creationId xmlns:a16="http://schemas.microsoft.com/office/drawing/2014/main" id="{471C0503-6CF1-4529-8728-C7E65AC601F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61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7" name="Rectangle 641">
                            <a:extLst>
                              <a:ext uri="{FF2B5EF4-FFF2-40B4-BE49-F238E27FC236}">
                                <a16:creationId xmlns:a16="http://schemas.microsoft.com/office/drawing/2014/main" id="{03921CEE-587F-4907-B606-E4FD264A025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59" y="2761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8" name="Rectangle 642">
                            <a:extLst>
                              <a:ext uri="{FF2B5EF4-FFF2-40B4-BE49-F238E27FC236}">
                                <a16:creationId xmlns:a16="http://schemas.microsoft.com/office/drawing/2014/main" id="{0745EDFE-000C-4499-A5BE-03EFE1D4CAA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66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69" name="Rectangle 643">
                            <a:extLst>
                              <a:ext uri="{FF2B5EF4-FFF2-40B4-BE49-F238E27FC236}">
                                <a16:creationId xmlns:a16="http://schemas.microsoft.com/office/drawing/2014/main" id="{49579220-6469-4391-B31F-37CF17B6130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53" y="2766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0" name="Rectangle 644">
                            <a:extLst>
                              <a:ext uri="{FF2B5EF4-FFF2-40B4-BE49-F238E27FC236}">
                                <a16:creationId xmlns:a16="http://schemas.microsoft.com/office/drawing/2014/main" id="{29F3275D-7E8A-481E-8AEE-53B4BDD9F9D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74" y="2766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1" name="Rectangle 645">
                            <a:extLst>
                              <a:ext uri="{FF2B5EF4-FFF2-40B4-BE49-F238E27FC236}">
                                <a16:creationId xmlns:a16="http://schemas.microsoft.com/office/drawing/2014/main" id="{DC11FED3-A369-4346-9CDE-186B6201179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71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2" name="Rectangle 646">
                            <a:extLst>
                              <a:ext uri="{FF2B5EF4-FFF2-40B4-BE49-F238E27FC236}">
                                <a16:creationId xmlns:a16="http://schemas.microsoft.com/office/drawing/2014/main" id="{138D8CAF-B4B8-4CD1-B950-86A35FDD4DD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47" y="2771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3" name="Rectangle 647">
                            <a:extLst>
                              <a:ext uri="{FF2B5EF4-FFF2-40B4-BE49-F238E27FC236}">
                                <a16:creationId xmlns:a16="http://schemas.microsoft.com/office/drawing/2014/main" id="{F0F7A368-B0D8-4470-B3F7-DAE2996A818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2" y="2777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4" name="Rectangle 648">
                            <a:extLst>
                              <a:ext uri="{FF2B5EF4-FFF2-40B4-BE49-F238E27FC236}">
                                <a16:creationId xmlns:a16="http://schemas.microsoft.com/office/drawing/2014/main" id="{A082F21A-30AC-44FA-A31C-D722F0E8012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8" y="2777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5" name="Rectangle 649">
                            <a:extLst>
                              <a:ext uri="{FF2B5EF4-FFF2-40B4-BE49-F238E27FC236}">
                                <a16:creationId xmlns:a16="http://schemas.microsoft.com/office/drawing/2014/main" id="{43D55531-045C-4A2C-AD2F-C8783A3DF0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82" y="2777"/>
                            <a:ext cx="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0" name="Rectangle 650">
                            <a:extLst>
                              <a:ext uri="{FF2B5EF4-FFF2-40B4-BE49-F238E27FC236}">
                                <a16:creationId xmlns:a16="http://schemas.microsoft.com/office/drawing/2014/main" id="{97E0525C-B3E9-4A53-AF89-CAEE39F32B7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0" y="2717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01" name="Rectangle 651">
                            <a:extLst>
                              <a:ext uri="{FF2B5EF4-FFF2-40B4-BE49-F238E27FC236}">
                                <a16:creationId xmlns:a16="http://schemas.microsoft.com/office/drawing/2014/main" id="{BFDF1C24-E9A1-403E-BDA4-7A424757E7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5" y="2719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2" name="Rectangle 652">
                            <a:extLst>
                              <a:ext uri="{FF2B5EF4-FFF2-40B4-BE49-F238E27FC236}">
                                <a16:creationId xmlns:a16="http://schemas.microsoft.com/office/drawing/2014/main" id="{A0337719-4781-42AC-A935-904E27ABE96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2" y="2724"/>
                            <a:ext cx="9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3" name="Line 653">
                            <a:extLst>
                              <a:ext uri="{FF2B5EF4-FFF2-40B4-BE49-F238E27FC236}">
                                <a16:creationId xmlns:a16="http://schemas.microsoft.com/office/drawing/2014/main" id="{F7246D02-57CC-4009-BA4A-140416CC538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73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04" name="Rectangle 654">
                            <a:extLst>
                              <a:ext uri="{FF2B5EF4-FFF2-40B4-BE49-F238E27FC236}">
                                <a16:creationId xmlns:a16="http://schemas.microsoft.com/office/drawing/2014/main" id="{1FC586FE-7957-4010-A7EE-EB15D29F11F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0" y="2737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05" name="Rectangle 655">
                            <a:extLst>
                              <a:ext uri="{FF2B5EF4-FFF2-40B4-BE49-F238E27FC236}">
                                <a16:creationId xmlns:a16="http://schemas.microsoft.com/office/drawing/2014/main" id="{E363A38B-6E0D-464C-BF1C-F179BC954B2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8" y="2739"/>
                            <a:ext cx="7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6" name="Rectangle 656">
                            <a:extLst>
                              <a:ext uri="{FF2B5EF4-FFF2-40B4-BE49-F238E27FC236}">
                                <a16:creationId xmlns:a16="http://schemas.microsoft.com/office/drawing/2014/main" id="{EE11B456-5C76-4086-805A-F23094B5EB8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9" y="2744"/>
                            <a:ext cx="6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7" name="Rectangle 657">
                            <a:extLst>
                              <a:ext uri="{FF2B5EF4-FFF2-40B4-BE49-F238E27FC236}">
                                <a16:creationId xmlns:a16="http://schemas.microsoft.com/office/drawing/2014/main" id="{2A5BA412-0606-4DBF-95BB-5B95B26E69F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94" y="2761"/>
                            <a:ext cx="18" cy="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08" name="Rectangle 658">
                            <a:extLst>
                              <a:ext uri="{FF2B5EF4-FFF2-40B4-BE49-F238E27FC236}">
                                <a16:creationId xmlns:a16="http://schemas.microsoft.com/office/drawing/2014/main" id="{031D2EE6-9E89-44EB-95E0-0DC4F186C9C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99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9" name="Rectangle 659">
                            <a:extLst>
                              <a:ext uri="{FF2B5EF4-FFF2-40B4-BE49-F238E27FC236}">
                                <a16:creationId xmlns:a16="http://schemas.microsoft.com/office/drawing/2014/main" id="{DAEA751D-8B95-4493-B21D-A55C4BA554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95" y="2769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10" name="Rectangle 660">
                            <a:extLst>
                              <a:ext uri="{FF2B5EF4-FFF2-40B4-BE49-F238E27FC236}">
                                <a16:creationId xmlns:a16="http://schemas.microsoft.com/office/drawing/2014/main" id="{DCA50417-395F-4D04-9ADC-1CA2083A5B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98" y="2774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11" name="Rectangle 661">
                            <a:extLst>
                              <a:ext uri="{FF2B5EF4-FFF2-40B4-BE49-F238E27FC236}">
                                <a16:creationId xmlns:a16="http://schemas.microsoft.com/office/drawing/2014/main" id="{1994C53C-93A2-4D16-9915-C8D30B7B55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99" y="2779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12" name="Line 662">
                            <a:extLst>
                              <a:ext uri="{FF2B5EF4-FFF2-40B4-BE49-F238E27FC236}">
                                <a16:creationId xmlns:a16="http://schemas.microsoft.com/office/drawing/2014/main" id="{9351AF0E-B36A-4210-BB99-006C62B83E9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75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3" name="Line 663">
                            <a:extLst>
                              <a:ext uri="{FF2B5EF4-FFF2-40B4-BE49-F238E27FC236}">
                                <a16:creationId xmlns:a16="http://schemas.microsoft.com/office/drawing/2014/main" id="{3DF3F436-9EFF-4C9E-AFFE-45D1A5FC0FB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7" y="2757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4" name="Line 664">
                            <a:extLst>
                              <a:ext uri="{FF2B5EF4-FFF2-40B4-BE49-F238E27FC236}">
                                <a16:creationId xmlns:a16="http://schemas.microsoft.com/office/drawing/2014/main" id="{A76F41CB-BC1F-401A-AE3E-9101D5B7E8B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7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5" name="Line 665">
                            <a:extLst>
                              <a:ext uri="{FF2B5EF4-FFF2-40B4-BE49-F238E27FC236}">
                                <a16:creationId xmlns:a16="http://schemas.microsoft.com/office/drawing/2014/main" id="{647ADF78-D6C6-46AA-911C-9D400311CD1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6" name="Line 666">
                            <a:extLst>
                              <a:ext uri="{FF2B5EF4-FFF2-40B4-BE49-F238E27FC236}">
                                <a16:creationId xmlns:a16="http://schemas.microsoft.com/office/drawing/2014/main" id="{AE0A8080-9E59-44EE-8BDF-A1C4928980D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66" y="2757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7" name="Rectangle 667">
                            <a:extLst>
                              <a:ext uri="{FF2B5EF4-FFF2-40B4-BE49-F238E27FC236}">
                                <a16:creationId xmlns:a16="http://schemas.microsoft.com/office/drawing/2014/main" id="{2FF5B64E-71F0-42AC-B376-4688242771F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3" y="2761"/>
                            <a:ext cx="19" cy="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18" name="Rectangle 668">
                            <a:extLst>
                              <a:ext uri="{FF2B5EF4-FFF2-40B4-BE49-F238E27FC236}">
                                <a16:creationId xmlns:a16="http://schemas.microsoft.com/office/drawing/2014/main" id="{48C8F10F-912C-4EFB-BF38-E4EBBA9AB7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9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19" name="Rectangle 669">
                            <a:extLst>
                              <a:ext uri="{FF2B5EF4-FFF2-40B4-BE49-F238E27FC236}">
                                <a16:creationId xmlns:a16="http://schemas.microsoft.com/office/drawing/2014/main" id="{38B1A521-CD32-4920-8874-BA0A5716BE7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30" y="276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0" name="Rectangle 670">
                            <a:extLst>
                              <a:ext uri="{FF2B5EF4-FFF2-40B4-BE49-F238E27FC236}">
                                <a16:creationId xmlns:a16="http://schemas.microsoft.com/office/drawing/2014/main" id="{BFB5E6A6-9E44-43E6-9BE2-304039EE7A5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32" y="2774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1" name="Rectangle 671">
                            <a:extLst>
                              <a:ext uri="{FF2B5EF4-FFF2-40B4-BE49-F238E27FC236}">
                                <a16:creationId xmlns:a16="http://schemas.microsoft.com/office/drawing/2014/main" id="{861C35B9-6B96-4247-A634-5D18C55E7D4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30" y="2779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2" name="Rectangle 672">
                            <a:extLst>
                              <a:ext uri="{FF2B5EF4-FFF2-40B4-BE49-F238E27FC236}">
                                <a16:creationId xmlns:a16="http://schemas.microsoft.com/office/drawing/2014/main" id="{90A18EC2-46DF-4D44-BF36-9AF3F677E5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53" y="2761"/>
                            <a:ext cx="20" cy="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23" name="Rectangle 673">
                            <a:extLst>
                              <a:ext uri="{FF2B5EF4-FFF2-40B4-BE49-F238E27FC236}">
                                <a16:creationId xmlns:a16="http://schemas.microsoft.com/office/drawing/2014/main" id="{DB3A080D-F1B2-4846-88C9-DC2AB7EF042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0" y="2763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4" name="Rectangle 674">
                            <a:extLst>
                              <a:ext uri="{FF2B5EF4-FFF2-40B4-BE49-F238E27FC236}">
                                <a16:creationId xmlns:a16="http://schemas.microsoft.com/office/drawing/2014/main" id="{3358265B-E40C-4C46-BF32-85C0E7B76E7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3" y="2768"/>
                            <a:ext cx="2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5" name="Rectangle 675">
                            <a:extLst>
                              <a:ext uri="{FF2B5EF4-FFF2-40B4-BE49-F238E27FC236}">
                                <a16:creationId xmlns:a16="http://schemas.microsoft.com/office/drawing/2014/main" id="{0E9FCB73-C734-4751-AAB6-F50DD3A819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1" y="2773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6" name="Rectangle 676">
                            <a:extLst>
                              <a:ext uri="{FF2B5EF4-FFF2-40B4-BE49-F238E27FC236}">
                                <a16:creationId xmlns:a16="http://schemas.microsoft.com/office/drawing/2014/main" id="{E6E1E611-4384-47D1-8115-01D497D15AF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56" y="2779"/>
                            <a:ext cx="4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7" name="Line 677">
                            <a:extLst>
                              <a:ext uri="{FF2B5EF4-FFF2-40B4-BE49-F238E27FC236}">
                                <a16:creationId xmlns:a16="http://schemas.microsoft.com/office/drawing/2014/main" id="{54D099C6-6AE0-4EDA-A7C0-3D7C0DC30DC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7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28" name="Line 678">
                            <a:extLst>
                              <a:ext uri="{FF2B5EF4-FFF2-40B4-BE49-F238E27FC236}">
                                <a16:creationId xmlns:a16="http://schemas.microsoft.com/office/drawing/2014/main" id="{2F80C4D5-3B9D-4D83-B2DA-33AA052C80A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29" name="Line 679">
                            <a:extLst>
                              <a:ext uri="{FF2B5EF4-FFF2-40B4-BE49-F238E27FC236}">
                                <a16:creationId xmlns:a16="http://schemas.microsoft.com/office/drawing/2014/main" id="{D78C0472-4731-465B-B182-AB985184265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66" y="2785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30" name="Line 680">
                            <a:extLst>
                              <a:ext uri="{FF2B5EF4-FFF2-40B4-BE49-F238E27FC236}">
                                <a16:creationId xmlns:a16="http://schemas.microsoft.com/office/drawing/2014/main" id="{7474BEE7-45E3-4575-82CF-D58377F41D5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7" y="2792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0" name="Line 681">
                            <a:extLst>
                              <a:ext uri="{FF2B5EF4-FFF2-40B4-BE49-F238E27FC236}">
                                <a16:creationId xmlns:a16="http://schemas.microsoft.com/office/drawing/2014/main" id="{B506A779-B1C4-4D1B-9048-CCB553159A4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792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1" name="Rectangle 682">
                            <a:extLst>
                              <a:ext uri="{FF2B5EF4-FFF2-40B4-BE49-F238E27FC236}">
                                <a16:creationId xmlns:a16="http://schemas.microsoft.com/office/drawing/2014/main" id="{EC121BF2-0B27-4387-A0A5-D95C032935C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0" y="2799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2" name="Rectangle 683">
                            <a:extLst>
                              <a:ext uri="{FF2B5EF4-FFF2-40B4-BE49-F238E27FC236}">
                                <a16:creationId xmlns:a16="http://schemas.microsoft.com/office/drawing/2014/main" id="{CD0C1787-3CE0-4C24-B319-321AF803189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8" y="2800"/>
                            <a:ext cx="7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3" name="Rectangle 684">
                            <a:extLst>
                              <a:ext uri="{FF2B5EF4-FFF2-40B4-BE49-F238E27FC236}">
                                <a16:creationId xmlns:a16="http://schemas.microsoft.com/office/drawing/2014/main" id="{1DB04476-4A3A-4920-8223-A9982C3D526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3" y="2806"/>
                            <a:ext cx="5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4" name="Line 685">
                            <a:extLst>
                              <a:ext uri="{FF2B5EF4-FFF2-40B4-BE49-F238E27FC236}">
                                <a16:creationId xmlns:a16="http://schemas.microsoft.com/office/drawing/2014/main" id="{26FE9559-394F-40AF-8924-7AA9CC5D165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58" y="2744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5" name="Line 686">
                            <a:extLst>
                              <a:ext uri="{FF2B5EF4-FFF2-40B4-BE49-F238E27FC236}">
                                <a16:creationId xmlns:a16="http://schemas.microsoft.com/office/drawing/2014/main" id="{431D3E45-068B-4F06-A8D0-4E1A8B177DF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84" y="2744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6" name="Line 687">
                            <a:extLst>
                              <a:ext uri="{FF2B5EF4-FFF2-40B4-BE49-F238E27FC236}">
                                <a16:creationId xmlns:a16="http://schemas.microsoft.com/office/drawing/2014/main" id="{CAB287FD-534B-4FE5-87EA-7BBFF88FDA6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58" y="2808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7" name="Line 688">
                            <a:extLst>
                              <a:ext uri="{FF2B5EF4-FFF2-40B4-BE49-F238E27FC236}">
                                <a16:creationId xmlns:a16="http://schemas.microsoft.com/office/drawing/2014/main" id="{0757E2DB-5236-4B14-B32D-55CBD652C84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6" y="2812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8" name="Rectangle 689">
                            <a:extLst>
                              <a:ext uri="{FF2B5EF4-FFF2-40B4-BE49-F238E27FC236}">
                                <a16:creationId xmlns:a16="http://schemas.microsoft.com/office/drawing/2014/main" id="{A7D51CA4-F131-47DD-9A94-435B1557A6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0" y="2818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59" name="Rectangle 690">
                            <a:extLst>
                              <a:ext uri="{FF2B5EF4-FFF2-40B4-BE49-F238E27FC236}">
                                <a16:creationId xmlns:a16="http://schemas.microsoft.com/office/drawing/2014/main" id="{B98E2F25-863B-4641-93DD-D14A3EECB7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6" y="2820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0" name="Rectangle 691">
                            <a:extLst>
                              <a:ext uri="{FF2B5EF4-FFF2-40B4-BE49-F238E27FC236}">
                                <a16:creationId xmlns:a16="http://schemas.microsoft.com/office/drawing/2014/main" id="{73AEEA8A-30A9-42B9-ACC1-6E88F349970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8" y="2826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1" name="Line 692">
                            <a:extLst>
                              <a:ext uri="{FF2B5EF4-FFF2-40B4-BE49-F238E27FC236}">
                                <a16:creationId xmlns:a16="http://schemas.microsoft.com/office/drawing/2014/main" id="{AF9D4EF5-2E72-42BF-BD42-322C545D5F2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8" y="2808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62" name="Line 693">
                            <a:extLst>
                              <a:ext uri="{FF2B5EF4-FFF2-40B4-BE49-F238E27FC236}">
                                <a16:creationId xmlns:a16="http://schemas.microsoft.com/office/drawing/2014/main" id="{CA3750CF-1BD9-42C6-96E2-0FFC8C92310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8" y="2808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663" name="Line 694">
                            <a:extLst>
                              <a:ext uri="{FF2B5EF4-FFF2-40B4-BE49-F238E27FC236}">
                                <a16:creationId xmlns:a16="http://schemas.microsoft.com/office/drawing/2014/main" id="{0942094E-F4CF-461A-80B5-E242D874A6C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8" y="2841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76" name="Rectangle 695">
                            <a:extLst>
                              <a:ext uri="{FF2B5EF4-FFF2-40B4-BE49-F238E27FC236}">
                                <a16:creationId xmlns:a16="http://schemas.microsoft.com/office/drawing/2014/main" id="{A5AF1A8C-AED5-45D7-A53D-AA181AC084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6" y="2834"/>
                            <a:ext cx="35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77" name="Rectangle 696">
                            <a:extLst>
                              <a:ext uri="{FF2B5EF4-FFF2-40B4-BE49-F238E27FC236}">
                                <a16:creationId xmlns:a16="http://schemas.microsoft.com/office/drawing/2014/main" id="{CCCEF847-9103-4591-BE68-B439640335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1" y="2836"/>
                            <a:ext cx="6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8" name="Rectangle 697">
                            <a:extLst>
                              <a:ext uri="{FF2B5EF4-FFF2-40B4-BE49-F238E27FC236}">
                                <a16:creationId xmlns:a16="http://schemas.microsoft.com/office/drawing/2014/main" id="{464C7EDA-0A7C-4E48-9839-10FF89B958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0" y="2841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79" name="Rectangle 698">
                            <a:extLst>
                              <a:ext uri="{FF2B5EF4-FFF2-40B4-BE49-F238E27FC236}">
                                <a16:creationId xmlns:a16="http://schemas.microsoft.com/office/drawing/2014/main" id="{7FBE290A-80BB-4F70-82D7-55DC67DC15B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22" y="2846"/>
                            <a:ext cx="6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0" name="Rectangle 699">
                            <a:extLst>
                              <a:ext uri="{FF2B5EF4-FFF2-40B4-BE49-F238E27FC236}">
                                <a16:creationId xmlns:a16="http://schemas.microsoft.com/office/drawing/2014/main" id="{160ACAAB-1B7D-41EB-94CA-F8802672332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32" y="2852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1" name="Rectangle 700">
                            <a:extLst>
                              <a:ext uri="{FF2B5EF4-FFF2-40B4-BE49-F238E27FC236}">
                                <a16:creationId xmlns:a16="http://schemas.microsoft.com/office/drawing/2014/main" id="{C8D6186C-C60A-4ACB-AB87-223AA513775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15" y="2702"/>
                            <a:ext cx="172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82" name="Rectangle 701">
                            <a:extLst>
                              <a:ext uri="{FF2B5EF4-FFF2-40B4-BE49-F238E27FC236}">
                                <a16:creationId xmlns:a16="http://schemas.microsoft.com/office/drawing/2014/main" id="{2424152C-D7C4-41D4-9DAC-7CDDB0B14B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17" y="2702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3" name="Rectangle 702">
                            <a:extLst>
                              <a:ext uri="{FF2B5EF4-FFF2-40B4-BE49-F238E27FC236}">
                                <a16:creationId xmlns:a16="http://schemas.microsoft.com/office/drawing/2014/main" id="{F6977106-BF68-4BE1-8019-33EC9AC009C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24" y="2702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4" name="Rectangle 703">
                            <a:extLst>
                              <a:ext uri="{FF2B5EF4-FFF2-40B4-BE49-F238E27FC236}">
                                <a16:creationId xmlns:a16="http://schemas.microsoft.com/office/drawing/2014/main" id="{355B3125-F13A-460C-BD21-0D7BEC224F0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6" y="2702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5" name="Rectangle 704">
                            <a:extLst>
                              <a:ext uri="{FF2B5EF4-FFF2-40B4-BE49-F238E27FC236}">
                                <a16:creationId xmlns:a16="http://schemas.microsoft.com/office/drawing/2014/main" id="{28F91710-32C2-464E-AE65-BFC112FB98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19" y="2702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86" name="Rectangle 705">
                            <a:extLst>
                              <a:ext uri="{FF2B5EF4-FFF2-40B4-BE49-F238E27FC236}">
                                <a16:creationId xmlns:a16="http://schemas.microsoft.com/office/drawing/2014/main" id="{4E367707-6497-4592-BC54-5D402E12D91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26" y="2709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7" name="Group 807">
                          <a:extLst>
                            <a:ext uri="{FF2B5EF4-FFF2-40B4-BE49-F238E27FC236}">
                              <a16:creationId xmlns:a16="http://schemas.microsoft.com/office/drawing/2014/main" id="{227A33DC-0C11-411D-9D52-06DB393F7AE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04" y="2159"/>
                          <a:ext cx="190" cy="198"/>
                          <a:chOff x="4104" y="2159"/>
                          <a:chExt cx="190" cy="198"/>
                        </a:xfrm>
                      </p:grpSpPr>
                      <p:sp>
                        <p:nvSpPr>
                          <p:cNvPr id="2083" name="Rectangle 707">
                            <a:extLst>
                              <a:ext uri="{FF2B5EF4-FFF2-40B4-BE49-F238E27FC236}">
                                <a16:creationId xmlns:a16="http://schemas.microsoft.com/office/drawing/2014/main" id="{8499BE6A-67AA-4AB2-9BBD-9390205B72C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04" y="2159"/>
                            <a:ext cx="181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732" name="Picture 708">
                            <a:extLst>
                              <a:ext uri="{FF2B5EF4-FFF2-40B4-BE49-F238E27FC236}">
                                <a16:creationId xmlns:a16="http://schemas.microsoft.com/office/drawing/2014/main" id="{72CC3AA3-CD50-4C9E-A2E0-C065DB75DC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4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3" name="Picture 709">
                            <a:extLst>
                              <a:ext uri="{FF2B5EF4-FFF2-40B4-BE49-F238E27FC236}">
                                <a16:creationId xmlns:a16="http://schemas.microsoft.com/office/drawing/2014/main" id="{CEE3053F-BA0F-469F-9726-1BF414BF42B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7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4" name="Picture 710">
                            <a:extLst>
                              <a:ext uri="{FF2B5EF4-FFF2-40B4-BE49-F238E27FC236}">
                                <a16:creationId xmlns:a16="http://schemas.microsoft.com/office/drawing/2014/main" id="{4A685575-F7EF-44A0-B6E4-D2B29B0EFA1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8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5" name="Picture 711">
                            <a:extLst>
                              <a:ext uri="{FF2B5EF4-FFF2-40B4-BE49-F238E27FC236}">
                                <a16:creationId xmlns:a16="http://schemas.microsoft.com/office/drawing/2014/main" id="{1882331C-35BB-4294-BB53-D828CC4774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2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6" name="Picture 712">
                            <a:extLst>
                              <a:ext uri="{FF2B5EF4-FFF2-40B4-BE49-F238E27FC236}">
                                <a16:creationId xmlns:a16="http://schemas.microsoft.com/office/drawing/2014/main" id="{99EFCBE1-37BE-49F2-B652-0E1257C48D1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2" y="2159"/>
                            <a:ext cx="2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7" name="Picture 713">
                            <a:extLst>
                              <a:ext uri="{FF2B5EF4-FFF2-40B4-BE49-F238E27FC236}">
                                <a16:creationId xmlns:a16="http://schemas.microsoft.com/office/drawing/2014/main" id="{2FC89B66-A9B8-4261-AE16-F35697CCC18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1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8" name="Picture 714">
                            <a:extLst>
                              <a:ext uri="{FF2B5EF4-FFF2-40B4-BE49-F238E27FC236}">
                                <a16:creationId xmlns:a16="http://schemas.microsoft.com/office/drawing/2014/main" id="{C1E46F22-7C78-4B14-8490-30375291D68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39" name="Picture 715">
                            <a:extLst>
                              <a:ext uri="{FF2B5EF4-FFF2-40B4-BE49-F238E27FC236}">
                                <a16:creationId xmlns:a16="http://schemas.microsoft.com/office/drawing/2014/main" id="{68B6D840-95BF-4C87-B5EF-466CE7F8C00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9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0" name="Picture 716">
                            <a:extLst>
                              <a:ext uri="{FF2B5EF4-FFF2-40B4-BE49-F238E27FC236}">
                                <a16:creationId xmlns:a16="http://schemas.microsoft.com/office/drawing/2014/main" id="{0B6AEB69-B360-4A31-A264-A20E85DA758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8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1" name="Picture 717">
                            <a:extLst>
                              <a:ext uri="{FF2B5EF4-FFF2-40B4-BE49-F238E27FC236}">
                                <a16:creationId xmlns:a16="http://schemas.microsoft.com/office/drawing/2014/main" id="{F5DF4F25-32B8-4CDC-9C60-FDE816A9A49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8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2" name="Picture 718">
                            <a:extLst>
                              <a:ext uri="{FF2B5EF4-FFF2-40B4-BE49-F238E27FC236}">
                                <a16:creationId xmlns:a16="http://schemas.microsoft.com/office/drawing/2014/main" id="{90B31683-7F40-4DBE-A832-A0F47455CE6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7" y="2159"/>
                            <a:ext cx="8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3" name="Picture 719">
                            <a:extLst>
                              <a:ext uri="{FF2B5EF4-FFF2-40B4-BE49-F238E27FC236}">
                                <a16:creationId xmlns:a16="http://schemas.microsoft.com/office/drawing/2014/main" id="{F9CA9475-0DBD-4F9F-A7CB-BE5EF3E6175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5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4" name="Picture 720">
                            <a:extLst>
                              <a:ext uri="{FF2B5EF4-FFF2-40B4-BE49-F238E27FC236}">
                                <a16:creationId xmlns:a16="http://schemas.microsoft.com/office/drawing/2014/main" id="{BA2387AE-F4A7-4C7D-AB86-EE5C5A8D041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8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5" name="Picture 721">
                            <a:extLst>
                              <a:ext uri="{FF2B5EF4-FFF2-40B4-BE49-F238E27FC236}">
                                <a16:creationId xmlns:a16="http://schemas.microsoft.com/office/drawing/2014/main" id="{305044E1-B47C-469C-B414-7CD8C6B0D4B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2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6" name="Picture 722">
                            <a:extLst>
                              <a:ext uri="{FF2B5EF4-FFF2-40B4-BE49-F238E27FC236}">
                                <a16:creationId xmlns:a16="http://schemas.microsoft.com/office/drawing/2014/main" id="{782FF7E2-43FF-4D11-8729-32A36CB3226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5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7" name="Picture 723">
                            <a:extLst>
                              <a:ext uri="{FF2B5EF4-FFF2-40B4-BE49-F238E27FC236}">
                                <a16:creationId xmlns:a16="http://schemas.microsoft.com/office/drawing/2014/main" id="{D54EC1B0-009D-4E55-858D-3A8541A98BD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8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8" name="Picture 724">
                            <a:extLst>
                              <a:ext uri="{FF2B5EF4-FFF2-40B4-BE49-F238E27FC236}">
                                <a16:creationId xmlns:a16="http://schemas.microsoft.com/office/drawing/2014/main" id="{9E6B2B06-81B3-4F15-A91B-8ECAA524AE7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1" y="2159"/>
                            <a:ext cx="1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49" name="Picture 725">
                            <a:extLst>
                              <a:ext uri="{FF2B5EF4-FFF2-40B4-BE49-F238E27FC236}">
                                <a16:creationId xmlns:a16="http://schemas.microsoft.com/office/drawing/2014/main" id="{E21452FC-382A-43BF-8F25-2B9EE3A2EA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3" y="2159"/>
                            <a:ext cx="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750" name="Picture 726">
                            <a:extLst>
                              <a:ext uri="{FF2B5EF4-FFF2-40B4-BE49-F238E27FC236}">
                                <a16:creationId xmlns:a16="http://schemas.microsoft.com/office/drawing/2014/main" id="{3BD744FA-BE25-4FA0-BCE9-9207E98EF00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" y="2159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2084" name="Rectangle 727">
                            <a:extLst>
                              <a:ext uri="{FF2B5EF4-FFF2-40B4-BE49-F238E27FC236}">
                                <a16:creationId xmlns:a16="http://schemas.microsoft.com/office/drawing/2014/main" id="{A5124836-AB8C-4B2C-82D9-075A1CD2DC6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19" y="2216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85" name="Rectangle 728">
                            <a:extLst>
                              <a:ext uri="{FF2B5EF4-FFF2-40B4-BE49-F238E27FC236}">
                                <a16:creationId xmlns:a16="http://schemas.microsoft.com/office/drawing/2014/main" id="{B49A828A-1248-4954-AB85-4B49EB222D6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23"/>
                            <a:ext cx="5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6" name="Rectangle 729">
                            <a:extLst>
                              <a:ext uri="{FF2B5EF4-FFF2-40B4-BE49-F238E27FC236}">
                                <a16:creationId xmlns:a16="http://schemas.microsoft.com/office/drawing/2014/main" id="{3AF565C8-8252-4D9E-A733-3B008FB58CE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3" y="2223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7" name="Rectangle 730">
                            <a:extLst>
                              <a:ext uri="{FF2B5EF4-FFF2-40B4-BE49-F238E27FC236}">
                                <a16:creationId xmlns:a16="http://schemas.microsoft.com/office/drawing/2014/main" id="{8B1B610A-B9D7-4113-913F-D98F144EF5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29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8" name="Rectangle 731">
                            <a:extLst>
                              <a:ext uri="{FF2B5EF4-FFF2-40B4-BE49-F238E27FC236}">
                                <a16:creationId xmlns:a16="http://schemas.microsoft.com/office/drawing/2014/main" id="{2D7622F8-76F5-4056-8995-AEBC67986DC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37" y="2229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9" name="Rectangle 732">
                            <a:extLst>
                              <a:ext uri="{FF2B5EF4-FFF2-40B4-BE49-F238E27FC236}">
                                <a16:creationId xmlns:a16="http://schemas.microsoft.com/office/drawing/2014/main" id="{F5B1785C-3723-485D-91D8-E0B192377C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4" y="2229"/>
                            <a:ext cx="3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0" name="Rectangle 733">
                            <a:extLst>
                              <a:ext uri="{FF2B5EF4-FFF2-40B4-BE49-F238E27FC236}">
                                <a16:creationId xmlns:a16="http://schemas.microsoft.com/office/drawing/2014/main" id="{7BB13582-7FC8-486F-9333-2CADC09387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34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1" name="Rectangle 734">
                            <a:extLst>
                              <a:ext uri="{FF2B5EF4-FFF2-40B4-BE49-F238E27FC236}">
                                <a16:creationId xmlns:a16="http://schemas.microsoft.com/office/drawing/2014/main" id="{8630E032-B5FB-497A-9D8F-947055D7A4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41" y="223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2" name="Rectangle 735">
                            <a:extLst>
                              <a:ext uri="{FF2B5EF4-FFF2-40B4-BE49-F238E27FC236}">
                                <a16:creationId xmlns:a16="http://schemas.microsoft.com/office/drawing/2014/main" id="{DE77AFFC-FECD-4654-9ADB-9CE4913CB63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7" y="2234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3" name="Rectangle 736">
                            <a:extLst>
                              <a:ext uri="{FF2B5EF4-FFF2-40B4-BE49-F238E27FC236}">
                                <a16:creationId xmlns:a16="http://schemas.microsoft.com/office/drawing/2014/main" id="{9DCC3CBB-6EA9-481A-AFFA-18A7E76D7F0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72" y="2234"/>
                            <a:ext cx="1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4" name="Rectangle 737">
                            <a:extLst>
                              <a:ext uri="{FF2B5EF4-FFF2-40B4-BE49-F238E27FC236}">
                                <a16:creationId xmlns:a16="http://schemas.microsoft.com/office/drawing/2014/main" id="{53A52020-9B5A-45D7-ACBF-097FF95359D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39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5" name="Rectangle 738">
                            <a:extLst>
                              <a:ext uri="{FF2B5EF4-FFF2-40B4-BE49-F238E27FC236}">
                                <a16:creationId xmlns:a16="http://schemas.microsoft.com/office/drawing/2014/main" id="{03F4FC91-02E3-4B08-8296-ED640EA89C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46" y="2239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6" name="Rectangle 739">
                            <a:extLst>
                              <a:ext uri="{FF2B5EF4-FFF2-40B4-BE49-F238E27FC236}">
                                <a16:creationId xmlns:a16="http://schemas.microsoft.com/office/drawing/2014/main" id="{10413BB0-081A-43F7-8525-675CC2EF701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1" y="2239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7" name="Rectangle 740">
                            <a:extLst>
                              <a:ext uri="{FF2B5EF4-FFF2-40B4-BE49-F238E27FC236}">
                                <a16:creationId xmlns:a16="http://schemas.microsoft.com/office/drawing/2014/main" id="{EEDF5B91-9768-4C1C-9DDF-FDEF1BAFB2F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71" y="2239"/>
                            <a:ext cx="1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8" name="Rectangle 741">
                            <a:extLst>
                              <a:ext uri="{FF2B5EF4-FFF2-40B4-BE49-F238E27FC236}">
                                <a16:creationId xmlns:a16="http://schemas.microsoft.com/office/drawing/2014/main" id="{803AF4CA-EBD7-4CD7-A682-0C268045A6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44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99" name="Rectangle 742">
                            <a:extLst>
                              <a:ext uri="{FF2B5EF4-FFF2-40B4-BE49-F238E27FC236}">
                                <a16:creationId xmlns:a16="http://schemas.microsoft.com/office/drawing/2014/main" id="{A4B28DBE-5098-41A4-B9AD-7BA002C5F3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48" y="2244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0" name="Rectangle 743">
                            <a:extLst>
                              <a:ext uri="{FF2B5EF4-FFF2-40B4-BE49-F238E27FC236}">
                                <a16:creationId xmlns:a16="http://schemas.microsoft.com/office/drawing/2014/main" id="{6EF640D5-547C-4F13-86E8-DC1FA7E18FD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50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1" name="Rectangle 744">
                            <a:extLst>
                              <a:ext uri="{FF2B5EF4-FFF2-40B4-BE49-F238E27FC236}">
                                <a16:creationId xmlns:a16="http://schemas.microsoft.com/office/drawing/2014/main" id="{0489EF5C-D91B-45DA-9F44-723FAE6406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42" y="2250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2" name="Rectangle 745">
                            <a:extLst>
                              <a:ext uri="{FF2B5EF4-FFF2-40B4-BE49-F238E27FC236}">
                                <a16:creationId xmlns:a16="http://schemas.microsoft.com/office/drawing/2014/main" id="{7DA263A3-36A3-4E6C-B512-468EA0E2938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63" y="225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3" name="Rectangle 746">
                            <a:extLst>
                              <a:ext uri="{FF2B5EF4-FFF2-40B4-BE49-F238E27FC236}">
                                <a16:creationId xmlns:a16="http://schemas.microsoft.com/office/drawing/2014/main" id="{47537D95-8DF3-45DB-82EE-AC896B28C2B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5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4" name="Rectangle 747">
                            <a:extLst>
                              <a:ext uri="{FF2B5EF4-FFF2-40B4-BE49-F238E27FC236}">
                                <a16:creationId xmlns:a16="http://schemas.microsoft.com/office/drawing/2014/main" id="{B5784AEB-3BD4-4016-9885-8FACA42EA05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36" y="225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5" name="Rectangle 748">
                            <a:extLst>
                              <a:ext uri="{FF2B5EF4-FFF2-40B4-BE49-F238E27FC236}">
                                <a16:creationId xmlns:a16="http://schemas.microsoft.com/office/drawing/2014/main" id="{CD8A8406-F5F6-4B08-A477-C9E67145E8E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21" y="2260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6" name="Rectangle 749">
                            <a:extLst>
                              <a:ext uri="{FF2B5EF4-FFF2-40B4-BE49-F238E27FC236}">
                                <a16:creationId xmlns:a16="http://schemas.microsoft.com/office/drawing/2014/main" id="{0AA2D9FB-B698-464B-846B-53764492C02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57" y="226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7" name="Rectangle 750">
                            <a:extLst>
                              <a:ext uri="{FF2B5EF4-FFF2-40B4-BE49-F238E27FC236}">
                                <a16:creationId xmlns:a16="http://schemas.microsoft.com/office/drawing/2014/main" id="{ECE33DE0-E52C-48ED-9104-710B631C533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71" y="2260"/>
                            <a:ext cx="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08" name="Rectangle 751">
                            <a:extLst>
                              <a:ext uri="{FF2B5EF4-FFF2-40B4-BE49-F238E27FC236}">
                                <a16:creationId xmlns:a16="http://schemas.microsoft.com/office/drawing/2014/main" id="{A0EDA437-F32E-47AE-A764-7421BDD225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99" y="220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09" name="Rectangle 752">
                            <a:extLst>
                              <a:ext uri="{FF2B5EF4-FFF2-40B4-BE49-F238E27FC236}">
                                <a16:creationId xmlns:a16="http://schemas.microsoft.com/office/drawing/2014/main" id="{0F628C2C-A09F-4470-8A12-925C5F5F6E4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4" y="2202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0" name="Rectangle 753">
                            <a:extLst>
                              <a:ext uri="{FF2B5EF4-FFF2-40B4-BE49-F238E27FC236}">
                                <a16:creationId xmlns:a16="http://schemas.microsoft.com/office/drawing/2014/main" id="{C5ADACF3-E5F1-44AB-BA97-1D51D3BC26B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1" y="2208"/>
                            <a:ext cx="9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1" name="Line 754">
                            <a:extLst>
                              <a:ext uri="{FF2B5EF4-FFF2-40B4-BE49-F238E27FC236}">
                                <a16:creationId xmlns:a16="http://schemas.microsoft.com/office/drawing/2014/main" id="{4B0FBA04-9A53-4AF7-9292-CA0FF861800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14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28" name="Rectangle 755">
                            <a:extLst>
                              <a:ext uri="{FF2B5EF4-FFF2-40B4-BE49-F238E27FC236}">
                                <a16:creationId xmlns:a16="http://schemas.microsoft.com/office/drawing/2014/main" id="{AE0CB8F9-7D20-4575-BE9F-10C0ADFEC98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99" y="222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29" name="Rectangle 756">
                            <a:extLst>
                              <a:ext uri="{FF2B5EF4-FFF2-40B4-BE49-F238E27FC236}">
                                <a16:creationId xmlns:a16="http://schemas.microsoft.com/office/drawing/2014/main" id="{2BFCEB18-1B9D-4579-88F5-54DE9569F45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7" y="2222"/>
                            <a:ext cx="7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30" name="Rectangle 757">
                            <a:extLst>
                              <a:ext uri="{FF2B5EF4-FFF2-40B4-BE49-F238E27FC236}">
                                <a16:creationId xmlns:a16="http://schemas.microsoft.com/office/drawing/2014/main" id="{B5E737DB-5405-45C3-9598-6E7076BD752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8" y="2228"/>
                            <a:ext cx="6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31" name="Rectangle 758">
                            <a:extLst>
                              <a:ext uri="{FF2B5EF4-FFF2-40B4-BE49-F238E27FC236}">
                                <a16:creationId xmlns:a16="http://schemas.microsoft.com/office/drawing/2014/main" id="{DCF5FD90-83F7-4F08-95F6-1FE1BDB81FC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83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51" name="Rectangle 759">
                            <a:extLst>
                              <a:ext uri="{FF2B5EF4-FFF2-40B4-BE49-F238E27FC236}">
                                <a16:creationId xmlns:a16="http://schemas.microsoft.com/office/drawing/2014/main" id="{051A802E-9B04-41F0-95C4-D96D8C5E1FD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88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2" name="Rectangle 760">
                            <a:extLst>
                              <a:ext uri="{FF2B5EF4-FFF2-40B4-BE49-F238E27FC236}">
                                <a16:creationId xmlns:a16="http://schemas.microsoft.com/office/drawing/2014/main" id="{D9A480DB-46CD-47B7-97BB-E71CBF2E7F2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84" y="2252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3" name="Rectangle 761">
                            <a:extLst>
                              <a:ext uri="{FF2B5EF4-FFF2-40B4-BE49-F238E27FC236}">
                                <a16:creationId xmlns:a16="http://schemas.microsoft.com/office/drawing/2014/main" id="{985EBC6A-4188-4B2B-A58A-27BBE6733D2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87" y="2258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4" name="Rectangle 762">
                            <a:extLst>
                              <a:ext uri="{FF2B5EF4-FFF2-40B4-BE49-F238E27FC236}">
                                <a16:creationId xmlns:a16="http://schemas.microsoft.com/office/drawing/2014/main" id="{170DFB52-4B36-48E9-8DBC-D7D8E9D361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89" y="2263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5" name="Line 763">
                            <a:extLst>
                              <a:ext uri="{FF2B5EF4-FFF2-40B4-BE49-F238E27FC236}">
                                <a16:creationId xmlns:a16="http://schemas.microsoft.com/office/drawing/2014/main" id="{7ACB87EF-CD14-44E6-AFEE-83B6000AEF8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34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56" name="Line 764">
                            <a:extLst>
                              <a:ext uri="{FF2B5EF4-FFF2-40B4-BE49-F238E27FC236}">
                                <a16:creationId xmlns:a16="http://schemas.microsoft.com/office/drawing/2014/main" id="{6FB57C6B-65A9-43ED-8B0B-BC04C7B1A6A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6" y="2240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57" name="Line 765">
                            <a:extLst>
                              <a:ext uri="{FF2B5EF4-FFF2-40B4-BE49-F238E27FC236}">
                                <a16:creationId xmlns:a16="http://schemas.microsoft.com/office/drawing/2014/main" id="{594CAB97-A98A-4458-BBDD-49C67EBD53C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6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58" name="Line 766">
                            <a:extLst>
                              <a:ext uri="{FF2B5EF4-FFF2-40B4-BE49-F238E27FC236}">
                                <a16:creationId xmlns:a16="http://schemas.microsoft.com/office/drawing/2014/main" id="{04EC46B9-347C-4CCF-8C3F-AF03B3A5332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759" name="Line 767">
                            <a:extLst>
                              <a:ext uri="{FF2B5EF4-FFF2-40B4-BE49-F238E27FC236}">
                                <a16:creationId xmlns:a16="http://schemas.microsoft.com/office/drawing/2014/main" id="{62B32847-5D49-4672-8617-7B884427C9B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55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12" name="Rectangle 768">
                            <a:extLst>
                              <a:ext uri="{FF2B5EF4-FFF2-40B4-BE49-F238E27FC236}">
                                <a16:creationId xmlns:a16="http://schemas.microsoft.com/office/drawing/2014/main" id="{7DC99161-FED0-44A8-9ED7-19A6730BB36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3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13" name="Rectangle 769">
                            <a:extLst>
                              <a:ext uri="{FF2B5EF4-FFF2-40B4-BE49-F238E27FC236}">
                                <a16:creationId xmlns:a16="http://schemas.microsoft.com/office/drawing/2014/main" id="{CCBE3678-A62C-4CB9-BB09-EC97DEAF57E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8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4" name="Rectangle 770">
                            <a:extLst>
                              <a:ext uri="{FF2B5EF4-FFF2-40B4-BE49-F238E27FC236}">
                                <a16:creationId xmlns:a16="http://schemas.microsoft.com/office/drawing/2014/main" id="{FABE2DD3-F2CB-4F25-B2C9-A205ADBAD41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9" y="2252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5" name="Rectangle 771">
                            <a:extLst>
                              <a:ext uri="{FF2B5EF4-FFF2-40B4-BE49-F238E27FC236}">
                                <a16:creationId xmlns:a16="http://schemas.microsoft.com/office/drawing/2014/main" id="{34C55FFF-04AA-4E30-A1AB-67E8A01391C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21" y="2258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6" name="Rectangle 772">
                            <a:extLst>
                              <a:ext uri="{FF2B5EF4-FFF2-40B4-BE49-F238E27FC236}">
                                <a16:creationId xmlns:a16="http://schemas.microsoft.com/office/drawing/2014/main" id="{0BF336C0-271B-4551-A2AF-177D8695F7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9" y="2263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7" name="Rectangle 773">
                            <a:extLst>
                              <a:ext uri="{FF2B5EF4-FFF2-40B4-BE49-F238E27FC236}">
                                <a16:creationId xmlns:a16="http://schemas.microsoft.com/office/drawing/2014/main" id="{3DF7EB4B-1DFB-4A05-9EF9-A2B43B64D18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43" y="2245"/>
                            <a:ext cx="19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18" name="Rectangle 774">
                            <a:extLst>
                              <a:ext uri="{FF2B5EF4-FFF2-40B4-BE49-F238E27FC236}">
                                <a16:creationId xmlns:a16="http://schemas.microsoft.com/office/drawing/2014/main" id="{7577CD19-BF6B-49B9-92AC-A2396EB60D4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49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19" name="Rectangle 775">
                            <a:extLst>
                              <a:ext uri="{FF2B5EF4-FFF2-40B4-BE49-F238E27FC236}">
                                <a16:creationId xmlns:a16="http://schemas.microsoft.com/office/drawing/2014/main" id="{88BA7960-1C11-41F0-A438-B3D56C4054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52" y="2252"/>
                            <a:ext cx="2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20" name="Rectangle 776">
                            <a:extLst>
                              <a:ext uri="{FF2B5EF4-FFF2-40B4-BE49-F238E27FC236}">
                                <a16:creationId xmlns:a16="http://schemas.microsoft.com/office/drawing/2014/main" id="{AD1AA191-DB42-4128-824E-6F9B6675F4C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50" y="2257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21" name="Rectangle 777">
                            <a:extLst>
                              <a:ext uri="{FF2B5EF4-FFF2-40B4-BE49-F238E27FC236}">
                                <a16:creationId xmlns:a16="http://schemas.microsoft.com/office/drawing/2014/main" id="{66473C93-CA99-46D2-BE94-A21B3F9B8E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45" y="2262"/>
                            <a:ext cx="4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22" name="Line 778">
                            <a:extLst>
                              <a:ext uri="{FF2B5EF4-FFF2-40B4-BE49-F238E27FC236}">
                                <a16:creationId xmlns:a16="http://schemas.microsoft.com/office/drawing/2014/main" id="{A5996199-A9DF-4309-AA62-B12CFAB4F03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6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3" name="Line 779">
                            <a:extLst>
                              <a:ext uri="{FF2B5EF4-FFF2-40B4-BE49-F238E27FC236}">
                                <a16:creationId xmlns:a16="http://schemas.microsoft.com/office/drawing/2014/main" id="{4CC3D44A-AE62-4A32-8793-DEED5A3A4FC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4" name="Line 780">
                            <a:extLst>
                              <a:ext uri="{FF2B5EF4-FFF2-40B4-BE49-F238E27FC236}">
                                <a16:creationId xmlns:a16="http://schemas.microsoft.com/office/drawing/2014/main" id="{F1712BBF-F36A-4787-8E04-554A442423A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55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5" name="Line 781">
                            <a:extLst>
                              <a:ext uri="{FF2B5EF4-FFF2-40B4-BE49-F238E27FC236}">
                                <a16:creationId xmlns:a16="http://schemas.microsoft.com/office/drawing/2014/main" id="{982E8759-98C8-4AE8-B7FE-DF47A5CD706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6" y="2276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6" name="Line 782">
                            <a:extLst>
                              <a:ext uri="{FF2B5EF4-FFF2-40B4-BE49-F238E27FC236}">
                                <a16:creationId xmlns:a16="http://schemas.microsoft.com/office/drawing/2014/main" id="{2E4FD5C9-2059-4728-AD07-3B81E978043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7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7" name="Rectangle 783">
                            <a:extLst>
                              <a:ext uri="{FF2B5EF4-FFF2-40B4-BE49-F238E27FC236}">
                                <a16:creationId xmlns:a16="http://schemas.microsoft.com/office/drawing/2014/main" id="{065A813D-94DC-4ECF-94EE-DDC499E2885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99" y="228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28" name="Rectangle 784">
                            <a:extLst>
                              <a:ext uri="{FF2B5EF4-FFF2-40B4-BE49-F238E27FC236}">
                                <a16:creationId xmlns:a16="http://schemas.microsoft.com/office/drawing/2014/main" id="{A3E3884E-3F5E-4532-A38A-19772ACB489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7" y="2284"/>
                            <a:ext cx="7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29" name="Rectangle 785">
                            <a:extLst>
                              <a:ext uri="{FF2B5EF4-FFF2-40B4-BE49-F238E27FC236}">
                                <a16:creationId xmlns:a16="http://schemas.microsoft.com/office/drawing/2014/main" id="{E563E814-8D92-4D93-9009-62B0574340A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3" y="2289"/>
                            <a:ext cx="5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30" name="Line 786">
                            <a:extLst>
                              <a:ext uri="{FF2B5EF4-FFF2-40B4-BE49-F238E27FC236}">
                                <a16:creationId xmlns:a16="http://schemas.microsoft.com/office/drawing/2014/main" id="{20C16AF0-A15F-4E44-B573-4274683541A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47" y="2227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1" name="Line 787">
                            <a:extLst>
                              <a:ext uri="{FF2B5EF4-FFF2-40B4-BE49-F238E27FC236}">
                                <a16:creationId xmlns:a16="http://schemas.microsoft.com/office/drawing/2014/main" id="{5BFFD458-6366-4038-A9C2-EA2BB190605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73" y="2227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2" name="Line 788">
                            <a:extLst>
                              <a:ext uri="{FF2B5EF4-FFF2-40B4-BE49-F238E27FC236}">
                                <a16:creationId xmlns:a16="http://schemas.microsoft.com/office/drawing/2014/main" id="{1D4B7EF2-27A7-45CE-8BE8-9DF70C0FE98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47" y="2291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3" name="Line 789">
                            <a:extLst>
                              <a:ext uri="{FF2B5EF4-FFF2-40B4-BE49-F238E27FC236}">
                                <a16:creationId xmlns:a16="http://schemas.microsoft.com/office/drawing/2014/main" id="{A54AA8DB-CCDB-4090-8EFC-05AE301028B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25" y="229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4" name="Rectangle 790">
                            <a:extLst>
                              <a:ext uri="{FF2B5EF4-FFF2-40B4-BE49-F238E27FC236}">
                                <a16:creationId xmlns:a16="http://schemas.microsoft.com/office/drawing/2014/main" id="{FF7B2082-1FBD-438E-B1FB-15614C167F1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99" y="230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5" name="Rectangle 791">
                            <a:extLst>
                              <a:ext uri="{FF2B5EF4-FFF2-40B4-BE49-F238E27FC236}">
                                <a16:creationId xmlns:a16="http://schemas.microsoft.com/office/drawing/2014/main" id="{5108DB0D-68A1-425E-AF9C-2D669943733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5" y="2304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36" name="Rectangle 792">
                            <a:extLst>
                              <a:ext uri="{FF2B5EF4-FFF2-40B4-BE49-F238E27FC236}">
                                <a16:creationId xmlns:a16="http://schemas.microsoft.com/office/drawing/2014/main" id="{D0F64B87-3AEC-43DB-845A-E1277066B6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7" y="2309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37" name="Line 793">
                            <a:extLst>
                              <a:ext uri="{FF2B5EF4-FFF2-40B4-BE49-F238E27FC236}">
                                <a16:creationId xmlns:a16="http://schemas.microsoft.com/office/drawing/2014/main" id="{22C7EACA-0932-43FE-A2D6-EA392325132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8" y="2291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8" name="Line 794">
                            <a:extLst>
                              <a:ext uri="{FF2B5EF4-FFF2-40B4-BE49-F238E27FC236}">
                                <a16:creationId xmlns:a16="http://schemas.microsoft.com/office/drawing/2014/main" id="{A86E6C04-737F-4D94-9A4A-CCB2E85F7C9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8" y="2291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9" name="Line 795">
                            <a:extLst>
                              <a:ext uri="{FF2B5EF4-FFF2-40B4-BE49-F238E27FC236}">
                                <a16:creationId xmlns:a16="http://schemas.microsoft.com/office/drawing/2014/main" id="{877FDBD1-ACD8-4915-B556-A311DD0AD04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8" y="2324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40" name="Rectangle 796">
                            <a:extLst>
                              <a:ext uri="{FF2B5EF4-FFF2-40B4-BE49-F238E27FC236}">
                                <a16:creationId xmlns:a16="http://schemas.microsoft.com/office/drawing/2014/main" id="{EAECC3AB-7D55-479C-B4A3-9A1D41B4A52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5" y="2318"/>
                            <a:ext cx="35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41" name="Rectangle 797">
                            <a:extLst>
                              <a:ext uri="{FF2B5EF4-FFF2-40B4-BE49-F238E27FC236}">
                                <a16:creationId xmlns:a16="http://schemas.microsoft.com/office/drawing/2014/main" id="{20691B0D-6BD3-407A-AAEF-2FF8933403A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0" y="2319"/>
                            <a:ext cx="6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2" name="Rectangle 798">
                            <a:extLst>
                              <a:ext uri="{FF2B5EF4-FFF2-40B4-BE49-F238E27FC236}">
                                <a16:creationId xmlns:a16="http://schemas.microsoft.com/office/drawing/2014/main" id="{F076FBF0-E796-40CE-A21B-23BF1FBD9B8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9" y="2325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3" name="Rectangle 799">
                            <a:extLst>
                              <a:ext uri="{FF2B5EF4-FFF2-40B4-BE49-F238E27FC236}">
                                <a16:creationId xmlns:a16="http://schemas.microsoft.com/office/drawing/2014/main" id="{B96501B6-7FBD-4AB7-9C64-748F5A46D2D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11" y="2330"/>
                            <a:ext cx="6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4" name="Rectangle 800">
                            <a:extLst>
                              <a:ext uri="{FF2B5EF4-FFF2-40B4-BE49-F238E27FC236}">
                                <a16:creationId xmlns:a16="http://schemas.microsoft.com/office/drawing/2014/main" id="{E256C742-5908-4753-8C42-FFE45409EE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21" y="233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5" name="Rectangle 801">
                            <a:extLst>
                              <a:ext uri="{FF2B5EF4-FFF2-40B4-BE49-F238E27FC236}">
                                <a16:creationId xmlns:a16="http://schemas.microsoft.com/office/drawing/2014/main" id="{508A370C-69A7-4C33-9E61-D0C38004C71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04" y="2186"/>
                            <a:ext cx="172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46" name="Rectangle 802">
                            <a:extLst>
                              <a:ext uri="{FF2B5EF4-FFF2-40B4-BE49-F238E27FC236}">
                                <a16:creationId xmlns:a16="http://schemas.microsoft.com/office/drawing/2014/main" id="{5D9BB05B-C15A-436A-8052-916E97A79C8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06" y="2186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7" name="Rectangle 803">
                            <a:extLst>
                              <a:ext uri="{FF2B5EF4-FFF2-40B4-BE49-F238E27FC236}">
                                <a16:creationId xmlns:a16="http://schemas.microsoft.com/office/drawing/2014/main" id="{F1836D17-92B2-4D2D-B9CE-9EF56C2500D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13" y="2186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8" name="Rectangle 804">
                            <a:extLst>
                              <a:ext uri="{FF2B5EF4-FFF2-40B4-BE49-F238E27FC236}">
                                <a16:creationId xmlns:a16="http://schemas.microsoft.com/office/drawing/2014/main" id="{68D37A2A-72C8-493C-89C7-656FC6E0445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5" y="2186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49" name="Rectangle 805">
                            <a:extLst>
                              <a:ext uri="{FF2B5EF4-FFF2-40B4-BE49-F238E27FC236}">
                                <a16:creationId xmlns:a16="http://schemas.microsoft.com/office/drawing/2014/main" id="{8F2B2962-90AA-4ED1-90F9-B8A44BBEC0E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8" y="2186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150" name="Rectangle 806">
                            <a:extLst>
                              <a:ext uri="{FF2B5EF4-FFF2-40B4-BE49-F238E27FC236}">
                                <a16:creationId xmlns:a16="http://schemas.microsoft.com/office/drawing/2014/main" id="{44D03195-9E5F-4B96-9047-3F7150787A3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16" y="2192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8" name="Group 908">
                          <a:extLst>
                            <a:ext uri="{FF2B5EF4-FFF2-40B4-BE49-F238E27FC236}">
                              <a16:creationId xmlns:a16="http://schemas.microsoft.com/office/drawing/2014/main" id="{A2051EE8-1BF0-48E1-84D1-A787EC7223D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57" y="2159"/>
                          <a:ext cx="190" cy="198"/>
                          <a:chOff x="4357" y="2159"/>
                          <a:chExt cx="190" cy="198"/>
                        </a:xfrm>
                      </p:grpSpPr>
                      <p:sp>
                        <p:nvSpPr>
                          <p:cNvPr id="2015" name="Rectangle 808">
                            <a:extLst>
                              <a:ext uri="{FF2B5EF4-FFF2-40B4-BE49-F238E27FC236}">
                                <a16:creationId xmlns:a16="http://schemas.microsoft.com/office/drawing/2014/main" id="{180D152D-B731-46B4-9CEF-2B81F123A13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57" y="2159"/>
                            <a:ext cx="181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833" name="Picture 809">
                            <a:extLst>
                              <a:ext uri="{FF2B5EF4-FFF2-40B4-BE49-F238E27FC236}">
                                <a16:creationId xmlns:a16="http://schemas.microsoft.com/office/drawing/2014/main" id="{73931881-CBCF-4655-9448-63BC5BDB9D2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7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4" name="Picture 810">
                            <a:extLst>
                              <a:ext uri="{FF2B5EF4-FFF2-40B4-BE49-F238E27FC236}">
                                <a16:creationId xmlns:a16="http://schemas.microsoft.com/office/drawing/2014/main" id="{C54E5668-51CB-40FA-B955-A1BFA126F42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0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5" name="Picture 811">
                            <a:extLst>
                              <a:ext uri="{FF2B5EF4-FFF2-40B4-BE49-F238E27FC236}">
                                <a16:creationId xmlns:a16="http://schemas.microsoft.com/office/drawing/2014/main" id="{F3FB3687-5FF1-4825-AAD6-48BC4E26AF1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1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6" name="Picture 812">
                            <a:extLst>
                              <a:ext uri="{FF2B5EF4-FFF2-40B4-BE49-F238E27FC236}">
                                <a16:creationId xmlns:a16="http://schemas.microsoft.com/office/drawing/2014/main" id="{43E702D3-0C92-41C9-9237-2D2D1FEBF39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5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7" name="Picture 813">
                            <a:extLst>
                              <a:ext uri="{FF2B5EF4-FFF2-40B4-BE49-F238E27FC236}">
                                <a16:creationId xmlns:a16="http://schemas.microsoft.com/office/drawing/2014/main" id="{E7C45CFE-562F-4521-B41F-0F46BFEAB0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5" y="2159"/>
                            <a:ext cx="2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8" name="Picture 814">
                            <a:extLst>
                              <a:ext uri="{FF2B5EF4-FFF2-40B4-BE49-F238E27FC236}">
                                <a16:creationId xmlns:a16="http://schemas.microsoft.com/office/drawing/2014/main" id="{07FF516A-C5E7-421A-80B5-715777D9F1D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34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39" name="Picture 815">
                            <a:extLst>
                              <a:ext uri="{FF2B5EF4-FFF2-40B4-BE49-F238E27FC236}">
                                <a16:creationId xmlns:a16="http://schemas.microsoft.com/office/drawing/2014/main" id="{E187FA32-9A35-4C3E-B5CB-6CCEC5040A8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3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0" name="Picture 816">
                            <a:extLst>
                              <a:ext uri="{FF2B5EF4-FFF2-40B4-BE49-F238E27FC236}">
                                <a16:creationId xmlns:a16="http://schemas.microsoft.com/office/drawing/2014/main" id="{72504C98-DE51-4911-A7AE-FA4783F6C3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52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1" name="Picture 817">
                            <a:extLst>
                              <a:ext uri="{FF2B5EF4-FFF2-40B4-BE49-F238E27FC236}">
                                <a16:creationId xmlns:a16="http://schemas.microsoft.com/office/drawing/2014/main" id="{A56D9E61-FD2C-430C-97F8-75E287061DE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1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2" name="Picture 818">
                            <a:extLst>
                              <a:ext uri="{FF2B5EF4-FFF2-40B4-BE49-F238E27FC236}">
                                <a16:creationId xmlns:a16="http://schemas.microsoft.com/office/drawing/2014/main" id="{E4AFD869-B499-4A0A-917B-7305EA3E380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71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3" name="Picture 819">
                            <a:extLst>
                              <a:ext uri="{FF2B5EF4-FFF2-40B4-BE49-F238E27FC236}">
                                <a16:creationId xmlns:a16="http://schemas.microsoft.com/office/drawing/2014/main" id="{EDD9FEE3-7136-45B5-B8B8-CB6AEC5A06F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0" y="2159"/>
                            <a:ext cx="8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4" name="Picture 820">
                            <a:extLst>
                              <a:ext uri="{FF2B5EF4-FFF2-40B4-BE49-F238E27FC236}">
                                <a16:creationId xmlns:a16="http://schemas.microsoft.com/office/drawing/2014/main" id="{603E9810-0B53-456C-A612-B078972C89E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8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5" name="Picture 821">
                            <a:extLst>
                              <a:ext uri="{FF2B5EF4-FFF2-40B4-BE49-F238E27FC236}">
                                <a16:creationId xmlns:a16="http://schemas.microsoft.com/office/drawing/2014/main" id="{C37EC70E-4639-4377-A78F-F5A41433820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1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6" name="Picture 822">
                            <a:extLst>
                              <a:ext uri="{FF2B5EF4-FFF2-40B4-BE49-F238E27FC236}">
                                <a16:creationId xmlns:a16="http://schemas.microsoft.com/office/drawing/2014/main" id="{D6C4E2CB-3DF1-4169-8F2F-1E814F6DCCE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7" name="Picture 823">
                            <a:extLst>
                              <a:ext uri="{FF2B5EF4-FFF2-40B4-BE49-F238E27FC236}">
                                <a16:creationId xmlns:a16="http://schemas.microsoft.com/office/drawing/2014/main" id="{7779B3C8-B6F3-427F-94F1-AA06343310B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8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8" name="Picture 824">
                            <a:extLst>
                              <a:ext uri="{FF2B5EF4-FFF2-40B4-BE49-F238E27FC236}">
                                <a16:creationId xmlns:a16="http://schemas.microsoft.com/office/drawing/2014/main" id="{F21EC6C3-9B71-4D01-BB56-19D4B542B25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1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49" name="Picture 825">
                            <a:extLst>
                              <a:ext uri="{FF2B5EF4-FFF2-40B4-BE49-F238E27FC236}">
                                <a16:creationId xmlns:a16="http://schemas.microsoft.com/office/drawing/2014/main" id="{E18B0F87-A6FD-4F50-A158-EDA3EB7D34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24" y="2159"/>
                            <a:ext cx="1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50" name="Picture 826">
                            <a:extLst>
                              <a:ext uri="{FF2B5EF4-FFF2-40B4-BE49-F238E27FC236}">
                                <a16:creationId xmlns:a16="http://schemas.microsoft.com/office/drawing/2014/main" id="{6A62B9BA-1F31-406B-8F3D-2016CC31421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6" y="2159"/>
                            <a:ext cx="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851" name="Picture 827">
                            <a:extLst>
                              <a:ext uri="{FF2B5EF4-FFF2-40B4-BE49-F238E27FC236}">
                                <a16:creationId xmlns:a16="http://schemas.microsoft.com/office/drawing/2014/main" id="{015F9DAA-CF47-4B94-B1C7-D0016830779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3" y="2159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1824" name="Rectangle 828">
                            <a:extLst>
                              <a:ext uri="{FF2B5EF4-FFF2-40B4-BE49-F238E27FC236}">
                                <a16:creationId xmlns:a16="http://schemas.microsoft.com/office/drawing/2014/main" id="{3C1C64E9-36AA-47CB-96D5-9C9198EF6CD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2" y="2216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825" name="Rectangle 829">
                            <a:extLst>
                              <a:ext uri="{FF2B5EF4-FFF2-40B4-BE49-F238E27FC236}">
                                <a16:creationId xmlns:a16="http://schemas.microsoft.com/office/drawing/2014/main" id="{A1C512C7-B30B-4275-B35B-F7E0CAE73CE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23"/>
                            <a:ext cx="5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26" name="Rectangle 830">
                            <a:extLst>
                              <a:ext uri="{FF2B5EF4-FFF2-40B4-BE49-F238E27FC236}">
                                <a16:creationId xmlns:a16="http://schemas.microsoft.com/office/drawing/2014/main" id="{01C61D60-D1A4-4DBE-A956-3F28B446271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06" y="2223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27" name="Rectangle 831">
                            <a:extLst>
                              <a:ext uri="{FF2B5EF4-FFF2-40B4-BE49-F238E27FC236}">
                                <a16:creationId xmlns:a16="http://schemas.microsoft.com/office/drawing/2014/main" id="{1E1AF26C-8B40-4B56-AD69-950EB10D76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29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28" name="Rectangle 832">
                            <a:extLst>
                              <a:ext uri="{FF2B5EF4-FFF2-40B4-BE49-F238E27FC236}">
                                <a16:creationId xmlns:a16="http://schemas.microsoft.com/office/drawing/2014/main" id="{C5D48ABC-4642-459B-A4B2-B5B24FF8C9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90" y="2229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29" name="Rectangle 833">
                            <a:extLst>
                              <a:ext uri="{FF2B5EF4-FFF2-40B4-BE49-F238E27FC236}">
                                <a16:creationId xmlns:a16="http://schemas.microsoft.com/office/drawing/2014/main" id="{9C1044B1-9C09-417B-B2D5-FE2DE6B6FBA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07" y="2229"/>
                            <a:ext cx="3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30" name="Rectangle 834">
                            <a:extLst>
                              <a:ext uri="{FF2B5EF4-FFF2-40B4-BE49-F238E27FC236}">
                                <a16:creationId xmlns:a16="http://schemas.microsoft.com/office/drawing/2014/main" id="{12B73198-3D48-41B4-800A-91A79751109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34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31" name="Rectangle 835">
                            <a:extLst>
                              <a:ext uri="{FF2B5EF4-FFF2-40B4-BE49-F238E27FC236}">
                                <a16:creationId xmlns:a16="http://schemas.microsoft.com/office/drawing/2014/main" id="{B99BEA67-766B-45C1-89A1-A1A78AD6913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94" y="223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32" name="Rectangle 836">
                            <a:extLst>
                              <a:ext uri="{FF2B5EF4-FFF2-40B4-BE49-F238E27FC236}">
                                <a16:creationId xmlns:a16="http://schemas.microsoft.com/office/drawing/2014/main" id="{AD075DE4-466C-4912-A393-9C8A526756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10" y="2234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52" name="Rectangle 837">
                            <a:extLst>
                              <a:ext uri="{FF2B5EF4-FFF2-40B4-BE49-F238E27FC236}">
                                <a16:creationId xmlns:a16="http://schemas.microsoft.com/office/drawing/2014/main" id="{A944AC68-DE62-414A-9A68-B00A57FD177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25" y="2234"/>
                            <a:ext cx="1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53" name="Rectangle 838">
                            <a:extLst>
                              <a:ext uri="{FF2B5EF4-FFF2-40B4-BE49-F238E27FC236}">
                                <a16:creationId xmlns:a16="http://schemas.microsoft.com/office/drawing/2014/main" id="{B2CDF441-90A1-4D9A-8AED-DD8CE891915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39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54" name="Rectangle 839">
                            <a:extLst>
                              <a:ext uri="{FF2B5EF4-FFF2-40B4-BE49-F238E27FC236}">
                                <a16:creationId xmlns:a16="http://schemas.microsoft.com/office/drawing/2014/main" id="{B513B199-60AA-46C7-9922-0BD83A751D1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99" y="2239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855" name="Rectangle 840">
                            <a:extLst>
                              <a:ext uri="{FF2B5EF4-FFF2-40B4-BE49-F238E27FC236}">
                                <a16:creationId xmlns:a16="http://schemas.microsoft.com/office/drawing/2014/main" id="{0566281A-B7B9-4D1B-9AA0-EAEB10647B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04" y="2239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6" name="Rectangle 841">
                            <a:extLst>
                              <a:ext uri="{FF2B5EF4-FFF2-40B4-BE49-F238E27FC236}">
                                <a16:creationId xmlns:a16="http://schemas.microsoft.com/office/drawing/2014/main" id="{CC8B5687-9E84-4904-8A7A-2137C87E29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24" y="2239"/>
                            <a:ext cx="1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7" name="Rectangle 842">
                            <a:extLst>
                              <a:ext uri="{FF2B5EF4-FFF2-40B4-BE49-F238E27FC236}">
                                <a16:creationId xmlns:a16="http://schemas.microsoft.com/office/drawing/2014/main" id="{03EE1B43-FF82-4B4E-94E7-17CD66959F4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44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8" name="Rectangle 843">
                            <a:extLst>
                              <a:ext uri="{FF2B5EF4-FFF2-40B4-BE49-F238E27FC236}">
                                <a16:creationId xmlns:a16="http://schemas.microsoft.com/office/drawing/2014/main" id="{7DB91A4C-E0E1-45DC-A6EC-E9D2A2B725D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01" y="2244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9" name="Rectangle 844">
                            <a:extLst>
                              <a:ext uri="{FF2B5EF4-FFF2-40B4-BE49-F238E27FC236}">
                                <a16:creationId xmlns:a16="http://schemas.microsoft.com/office/drawing/2014/main" id="{9AF5495C-6298-43A3-A208-334A20B5FF1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50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0" name="Rectangle 845">
                            <a:extLst>
                              <a:ext uri="{FF2B5EF4-FFF2-40B4-BE49-F238E27FC236}">
                                <a16:creationId xmlns:a16="http://schemas.microsoft.com/office/drawing/2014/main" id="{51F2624E-0A5B-4C8D-8563-0D446BC89C3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95" y="2250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1" name="Rectangle 846">
                            <a:extLst>
                              <a:ext uri="{FF2B5EF4-FFF2-40B4-BE49-F238E27FC236}">
                                <a16:creationId xmlns:a16="http://schemas.microsoft.com/office/drawing/2014/main" id="{782C3062-1BBF-4D0F-80ED-A1E652D2158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16" y="225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2" name="Rectangle 847">
                            <a:extLst>
                              <a:ext uri="{FF2B5EF4-FFF2-40B4-BE49-F238E27FC236}">
                                <a16:creationId xmlns:a16="http://schemas.microsoft.com/office/drawing/2014/main" id="{1893E1B0-1C1F-4477-B78A-B849B1E2D5D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5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3" name="Rectangle 848">
                            <a:extLst>
                              <a:ext uri="{FF2B5EF4-FFF2-40B4-BE49-F238E27FC236}">
                                <a16:creationId xmlns:a16="http://schemas.microsoft.com/office/drawing/2014/main" id="{F644A0EE-CAFA-4C44-9F22-5C451928EE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89" y="225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4" name="Rectangle 849">
                            <a:extLst>
                              <a:ext uri="{FF2B5EF4-FFF2-40B4-BE49-F238E27FC236}">
                                <a16:creationId xmlns:a16="http://schemas.microsoft.com/office/drawing/2014/main" id="{31007529-A045-4CC9-84E9-B4F54CE7729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74" y="2260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5" name="Rectangle 850">
                            <a:extLst>
                              <a:ext uri="{FF2B5EF4-FFF2-40B4-BE49-F238E27FC236}">
                                <a16:creationId xmlns:a16="http://schemas.microsoft.com/office/drawing/2014/main" id="{E2091581-F65B-406F-A151-724C8E445C1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10" y="226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6" name="Rectangle 851">
                            <a:extLst>
                              <a:ext uri="{FF2B5EF4-FFF2-40B4-BE49-F238E27FC236}">
                                <a16:creationId xmlns:a16="http://schemas.microsoft.com/office/drawing/2014/main" id="{D6BEAB9E-394F-4894-ADBF-24D60FEE19C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24" y="2260"/>
                            <a:ext cx="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7" name="Rectangle 852">
                            <a:extLst>
                              <a:ext uri="{FF2B5EF4-FFF2-40B4-BE49-F238E27FC236}">
                                <a16:creationId xmlns:a16="http://schemas.microsoft.com/office/drawing/2014/main" id="{3A917CB1-B403-452E-80CA-1596ED66ADB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2" y="220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28" name="Rectangle 853">
                            <a:extLst>
                              <a:ext uri="{FF2B5EF4-FFF2-40B4-BE49-F238E27FC236}">
                                <a16:creationId xmlns:a16="http://schemas.microsoft.com/office/drawing/2014/main" id="{0CF29094-F13A-4166-9102-CAF9D594820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7" y="2202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29" name="Rectangle 854">
                            <a:extLst>
                              <a:ext uri="{FF2B5EF4-FFF2-40B4-BE49-F238E27FC236}">
                                <a16:creationId xmlns:a16="http://schemas.microsoft.com/office/drawing/2014/main" id="{16A31751-73A1-4249-90DA-17C2EA862D6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4" y="2208"/>
                            <a:ext cx="9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0" name="Line 855">
                            <a:extLst>
                              <a:ext uri="{FF2B5EF4-FFF2-40B4-BE49-F238E27FC236}">
                                <a16:creationId xmlns:a16="http://schemas.microsoft.com/office/drawing/2014/main" id="{66A54216-C3DF-4699-9FB6-AA5AA5FE067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14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31" name="Rectangle 856">
                            <a:extLst>
                              <a:ext uri="{FF2B5EF4-FFF2-40B4-BE49-F238E27FC236}">
                                <a16:creationId xmlns:a16="http://schemas.microsoft.com/office/drawing/2014/main" id="{5BBBE6EE-D1E4-430F-A72B-1C40D7B006E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2" y="222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32" name="Rectangle 857">
                            <a:extLst>
                              <a:ext uri="{FF2B5EF4-FFF2-40B4-BE49-F238E27FC236}">
                                <a16:creationId xmlns:a16="http://schemas.microsoft.com/office/drawing/2014/main" id="{CA93E374-0533-44D1-8C1F-7A7D8467921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0" y="2222"/>
                            <a:ext cx="7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3" name="Rectangle 858">
                            <a:extLst>
                              <a:ext uri="{FF2B5EF4-FFF2-40B4-BE49-F238E27FC236}">
                                <a16:creationId xmlns:a16="http://schemas.microsoft.com/office/drawing/2014/main" id="{3D13040B-C692-416B-BC69-A664A91CC6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1" y="2228"/>
                            <a:ext cx="6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4" name="Rectangle 859">
                            <a:extLst>
                              <a:ext uri="{FF2B5EF4-FFF2-40B4-BE49-F238E27FC236}">
                                <a16:creationId xmlns:a16="http://schemas.microsoft.com/office/drawing/2014/main" id="{F69DF6F4-5CB0-4B41-9993-E2079FE367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36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35" name="Rectangle 860">
                            <a:extLst>
                              <a:ext uri="{FF2B5EF4-FFF2-40B4-BE49-F238E27FC236}">
                                <a16:creationId xmlns:a16="http://schemas.microsoft.com/office/drawing/2014/main" id="{123B5EC7-2E65-400D-A950-E75A03CE130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41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6" name="Rectangle 861">
                            <a:extLst>
                              <a:ext uri="{FF2B5EF4-FFF2-40B4-BE49-F238E27FC236}">
                                <a16:creationId xmlns:a16="http://schemas.microsoft.com/office/drawing/2014/main" id="{ECCD8D04-592B-4485-892E-CDE6C93EFD6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37" y="2252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7" name="Rectangle 862">
                            <a:extLst>
                              <a:ext uri="{FF2B5EF4-FFF2-40B4-BE49-F238E27FC236}">
                                <a16:creationId xmlns:a16="http://schemas.microsoft.com/office/drawing/2014/main" id="{F41034A0-2973-4F14-BC77-65DAFEE7D20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40" y="2258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8" name="Rectangle 863">
                            <a:extLst>
                              <a:ext uri="{FF2B5EF4-FFF2-40B4-BE49-F238E27FC236}">
                                <a16:creationId xmlns:a16="http://schemas.microsoft.com/office/drawing/2014/main" id="{8510918E-F75E-41F0-A0FE-78309D9969B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42" y="2263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39" name="Line 864">
                            <a:extLst>
                              <a:ext uri="{FF2B5EF4-FFF2-40B4-BE49-F238E27FC236}">
                                <a16:creationId xmlns:a16="http://schemas.microsoft.com/office/drawing/2014/main" id="{D0C134E7-1E55-4899-A47F-BFD88828415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34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0" name="Line 865">
                            <a:extLst>
                              <a:ext uri="{FF2B5EF4-FFF2-40B4-BE49-F238E27FC236}">
                                <a16:creationId xmlns:a16="http://schemas.microsoft.com/office/drawing/2014/main" id="{60CE6797-4C74-4919-BAE5-4C2D7380624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49" y="2240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1" name="Line 866">
                            <a:extLst>
                              <a:ext uri="{FF2B5EF4-FFF2-40B4-BE49-F238E27FC236}">
                                <a16:creationId xmlns:a16="http://schemas.microsoft.com/office/drawing/2014/main" id="{839D210A-3665-4DB2-A74C-53685AD3528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49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2" name="Line 867">
                            <a:extLst>
                              <a:ext uri="{FF2B5EF4-FFF2-40B4-BE49-F238E27FC236}">
                                <a16:creationId xmlns:a16="http://schemas.microsoft.com/office/drawing/2014/main" id="{4834A981-61FD-4FC5-857C-FEB45D2473C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3" name="Line 868">
                            <a:extLst>
                              <a:ext uri="{FF2B5EF4-FFF2-40B4-BE49-F238E27FC236}">
                                <a16:creationId xmlns:a16="http://schemas.microsoft.com/office/drawing/2014/main" id="{266B6714-8703-43F9-9A78-E4F88110D05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8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4" name="Rectangle 869">
                            <a:extLst>
                              <a:ext uri="{FF2B5EF4-FFF2-40B4-BE49-F238E27FC236}">
                                <a16:creationId xmlns:a16="http://schemas.microsoft.com/office/drawing/2014/main" id="{6F658337-7E02-4717-9B31-B9CFBD21B49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6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45" name="Rectangle 870">
                            <a:extLst>
                              <a:ext uri="{FF2B5EF4-FFF2-40B4-BE49-F238E27FC236}">
                                <a16:creationId xmlns:a16="http://schemas.microsoft.com/office/drawing/2014/main" id="{C1E46149-18A7-4F0A-A97A-01C0910D8FA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1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46" name="Rectangle 871">
                            <a:extLst>
                              <a:ext uri="{FF2B5EF4-FFF2-40B4-BE49-F238E27FC236}">
                                <a16:creationId xmlns:a16="http://schemas.microsoft.com/office/drawing/2014/main" id="{E07805E1-24C6-4498-97E7-322457A0FEF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2" y="2252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47" name="Rectangle 872">
                            <a:extLst>
                              <a:ext uri="{FF2B5EF4-FFF2-40B4-BE49-F238E27FC236}">
                                <a16:creationId xmlns:a16="http://schemas.microsoft.com/office/drawing/2014/main" id="{9D02B574-C449-4259-B0B6-8F94CFF5649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4" y="2258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48" name="Rectangle 873">
                            <a:extLst>
                              <a:ext uri="{FF2B5EF4-FFF2-40B4-BE49-F238E27FC236}">
                                <a16:creationId xmlns:a16="http://schemas.microsoft.com/office/drawing/2014/main" id="{2A967B0F-DFED-467C-B801-2CD411386A4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2" y="2263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49" name="Rectangle 874">
                            <a:extLst>
                              <a:ext uri="{FF2B5EF4-FFF2-40B4-BE49-F238E27FC236}">
                                <a16:creationId xmlns:a16="http://schemas.microsoft.com/office/drawing/2014/main" id="{B7D65A76-9F2E-440D-BFC2-0DA881FF7E0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96" y="2245"/>
                            <a:ext cx="19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0" name="Rectangle 875">
                            <a:extLst>
                              <a:ext uri="{FF2B5EF4-FFF2-40B4-BE49-F238E27FC236}">
                                <a16:creationId xmlns:a16="http://schemas.microsoft.com/office/drawing/2014/main" id="{E8735C06-C3BD-42F0-9F57-B48307F601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02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51" name="Rectangle 876">
                            <a:extLst>
                              <a:ext uri="{FF2B5EF4-FFF2-40B4-BE49-F238E27FC236}">
                                <a16:creationId xmlns:a16="http://schemas.microsoft.com/office/drawing/2014/main" id="{A2A07973-B5E8-4EF9-848D-4F90442BE6E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05" y="2252"/>
                            <a:ext cx="2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52" name="Rectangle 877">
                            <a:extLst>
                              <a:ext uri="{FF2B5EF4-FFF2-40B4-BE49-F238E27FC236}">
                                <a16:creationId xmlns:a16="http://schemas.microsoft.com/office/drawing/2014/main" id="{B9916189-B1FE-4FA5-A9B7-E3AD0E9BE0A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03" y="2257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53" name="Rectangle 878">
                            <a:extLst>
                              <a:ext uri="{FF2B5EF4-FFF2-40B4-BE49-F238E27FC236}">
                                <a16:creationId xmlns:a16="http://schemas.microsoft.com/office/drawing/2014/main" id="{431270F3-37EA-481A-BC34-553353CE64F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98" y="2262"/>
                            <a:ext cx="4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54" name="Line 879">
                            <a:extLst>
                              <a:ext uri="{FF2B5EF4-FFF2-40B4-BE49-F238E27FC236}">
                                <a16:creationId xmlns:a16="http://schemas.microsoft.com/office/drawing/2014/main" id="{9340ADEC-79B2-4193-8E40-E825C342D15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49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5" name="Line 880">
                            <a:extLst>
                              <a:ext uri="{FF2B5EF4-FFF2-40B4-BE49-F238E27FC236}">
                                <a16:creationId xmlns:a16="http://schemas.microsoft.com/office/drawing/2014/main" id="{7E665C18-ABAD-423C-819C-CE5D1C9BE4D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6" name="Line 881">
                            <a:extLst>
                              <a:ext uri="{FF2B5EF4-FFF2-40B4-BE49-F238E27FC236}">
                                <a16:creationId xmlns:a16="http://schemas.microsoft.com/office/drawing/2014/main" id="{2DDC9FD5-AFF7-4EF8-91A9-725552FCB19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8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7" name="Line 882">
                            <a:extLst>
                              <a:ext uri="{FF2B5EF4-FFF2-40B4-BE49-F238E27FC236}">
                                <a16:creationId xmlns:a16="http://schemas.microsoft.com/office/drawing/2014/main" id="{28F66F99-0A80-4536-9124-6743F0CAB1F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49" y="2276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8" name="Line 883">
                            <a:extLst>
                              <a:ext uri="{FF2B5EF4-FFF2-40B4-BE49-F238E27FC236}">
                                <a16:creationId xmlns:a16="http://schemas.microsoft.com/office/drawing/2014/main" id="{188D076F-1B75-4AC8-92B9-9E680DEC146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7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59" name="Rectangle 884">
                            <a:extLst>
                              <a:ext uri="{FF2B5EF4-FFF2-40B4-BE49-F238E27FC236}">
                                <a16:creationId xmlns:a16="http://schemas.microsoft.com/office/drawing/2014/main" id="{2FB31D48-C592-4D77-AA0E-D46221CA446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2" y="228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0" name="Rectangle 885">
                            <a:extLst>
                              <a:ext uri="{FF2B5EF4-FFF2-40B4-BE49-F238E27FC236}">
                                <a16:creationId xmlns:a16="http://schemas.microsoft.com/office/drawing/2014/main" id="{F74E27B5-A0D6-4432-906B-9D0D53FBB8C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0" y="2284"/>
                            <a:ext cx="7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61" name="Rectangle 886">
                            <a:extLst>
                              <a:ext uri="{FF2B5EF4-FFF2-40B4-BE49-F238E27FC236}">
                                <a16:creationId xmlns:a16="http://schemas.microsoft.com/office/drawing/2014/main" id="{D82A00DE-CC1A-449C-8EF2-1DFD5EC374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6" y="2289"/>
                            <a:ext cx="5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62" name="Line 887">
                            <a:extLst>
                              <a:ext uri="{FF2B5EF4-FFF2-40B4-BE49-F238E27FC236}">
                                <a16:creationId xmlns:a16="http://schemas.microsoft.com/office/drawing/2014/main" id="{282275CE-9CCD-4A95-B673-0CD3678F5D5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0" y="2227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3" name="Line 888">
                            <a:extLst>
                              <a:ext uri="{FF2B5EF4-FFF2-40B4-BE49-F238E27FC236}">
                                <a16:creationId xmlns:a16="http://schemas.microsoft.com/office/drawing/2014/main" id="{06AB3653-F0B8-4C14-BECC-AEC1506A44D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26" y="2227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4" name="Line 889">
                            <a:extLst>
                              <a:ext uri="{FF2B5EF4-FFF2-40B4-BE49-F238E27FC236}">
                                <a16:creationId xmlns:a16="http://schemas.microsoft.com/office/drawing/2014/main" id="{EECB59BA-B0DB-44E3-B325-DE3D5152EE2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00" y="2291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5" name="Line 890">
                            <a:extLst>
                              <a:ext uri="{FF2B5EF4-FFF2-40B4-BE49-F238E27FC236}">
                                <a16:creationId xmlns:a16="http://schemas.microsoft.com/office/drawing/2014/main" id="{6B6CDBD2-C8C4-4190-8694-757E2863268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78" y="229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6" name="Rectangle 891">
                            <a:extLst>
                              <a:ext uri="{FF2B5EF4-FFF2-40B4-BE49-F238E27FC236}">
                                <a16:creationId xmlns:a16="http://schemas.microsoft.com/office/drawing/2014/main" id="{AC93ACB4-FAB5-427E-BC2D-1D8B7345706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2" y="230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67" name="Rectangle 892">
                            <a:extLst>
                              <a:ext uri="{FF2B5EF4-FFF2-40B4-BE49-F238E27FC236}">
                                <a16:creationId xmlns:a16="http://schemas.microsoft.com/office/drawing/2014/main" id="{8229E9F6-6FFB-4A9B-9D7F-2F56603D3E7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8" y="2304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68" name="Rectangle 893">
                            <a:extLst>
                              <a:ext uri="{FF2B5EF4-FFF2-40B4-BE49-F238E27FC236}">
                                <a16:creationId xmlns:a16="http://schemas.microsoft.com/office/drawing/2014/main" id="{5FB7B0EA-7221-4CB8-BEBB-84A800EEDB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0" y="2309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69" name="Line 894">
                            <a:extLst>
                              <a:ext uri="{FF2B5EF4-FFF2-40B4-BE49-F238E27FC236}">
                                <a16:creationId xmlns:a16="http://schemas.microsoft.com/office/drawing/2014/main" id="{B04531C0-AAB6-42C8-AD99-85D525B9489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51" y="2291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70" name="Line 895">
                            <a:extLst>
                              <a:ext uri="{FF2B5EF4-FFF2-40B4-BE49-F238E27FC236}">
                                <a16:creationId xmlns:a16="http://schemas.microsoft.com/office/drawing/2014/main" id="{7723DDDA-A8D5-405E-AB25-0747752F4F3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51" y="2291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71" name="Line 896">
                            <a:extLst>
                              <a:ext uri="{FF2B5EF4-FFF2-40B4-BE49-F238E27FC236}">
                                <a16:creationId xmlns:a16="http://schemas.microsoft.com/office/drawing/2014/main" id="{8DD59544-AD68-4E65-9E44-3C664FADAB6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51" y="2324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72" name="Rectangle 897">
                            <a:extLst>
                              <a:ext uri="{FF2B5EF4-FFF2-40B4-BE49-F238E27FC236}">
                                <a16:creationId xmlns:a16="http://schemas.microsoft.com/office/drawing/2014/main" id="{AD15C089-7E81-4A3F-A23F-76DD0AE7CBE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8" y="2318"/>
                            <a:ext cx="35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73" name="Rectangle 898">
                            <a:extLst>
                              <a:ext uri="{FF2B5EF4-FFF2-40B4-BE49-F238E27FC236}">
                                <a16:creationId xmlns:a16="http://schemas.microsoft.com/office/drawing/2014/main" id="{1547B2C3-0819-4910-A38E-5E23901678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3" y="2319"/>
                            <a:ext cx="6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74" name="Rectangle 899">
                            <a:extLst>
                              <a:ext uri="{FF2B5EF4-FFF2-40B4-BE49-F238E27FC236}">
                                <a16:creationId xmlns:a16="http://schemas.microsoft.com/office/drawing/2014/main" id="{9B41D2D2-C243-4F33-A033-5D5119F2369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2" y="2325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75" name="Rectangle 900">
                            <a:extLst>
                              <a:ext uri="{FF2B5EF4-FFF2-40B4-BE49-F238E27FC236}">
                                <a16:creationId xmlns:a16="http://schemas.microsoft.com/office/drawing/2014/main" id="{5AFCDFB6-83F3-4983-B1EB-3BC3316CA69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4" y="2330"/>
                            <a:ext cx="6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76" name="Rectangle 901">
                            <a:extLst>
                              <a:ext uri="{FF2B5EF4-FFF2-40B4-BE49-F238E27FC236}">
                                <a16:creationId xmlns:a16="http://schemas.microsoft.com/office/drawing/2014/main" id="{5B251613-B449-4A22-88B6-6A86B34DA7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4" y="233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77" name="Rectangle 902">
                            <a:extLst>
                              <a:ext uri="{FF2B5EF4-FFF2-40B4-BE49-F238E27FC236}">
                                <a16:creationId xmlns:a16="http://schemas.microsoft.com/office/drawing/2014/main" id="{795537D5-D124-429D-9DCB-CE5360B38BC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57" y="2186"/>
                            <a:ext cx="172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78" name="Rectangle 903">
                            <a:extLst>
                              <a:ext uri="{FF2B5EF4-FFF2-40B4-BE49-F238E27FC236}">
                                <a16:creationId xmlns:a16="http://schemas.microsoft.com/office/drawing/2014/main" id="{5A4A01CE-DADE-43E7-B9FF-858DFAC83E4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59" y="2186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79" name="Rectangle 904">
                            <a:extLst>
                              <a:ext uri="{FF2B5EF4-FFF2-40B4-BE49-F238E27FC236}">
                                <a16:creationId xmlns:a16="http://schemas.microsoft.com/office/drawing/2014/main" id="{E35AF354-7C72-4ACB-A9E8-F7854F0AA2C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66" y="2186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0" name="Rectangle 905">
                            <a:extLst>
                              <a:ext uri="{FF2B5EF4-FFF2-40B4-BE49-F238E27FC236}">
                                <a16:creationId xmlns:a16="http://schemas.microsoft.com/office/drawing/2014/main" id="{63779960-5361-438C-91F1-F57DADD850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8" y="2186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1" name="Rectangle 906">
                            <a:extLst>
                              <a:ext uri="{FF2B5EF4-FFF2-40B4-BE49-F238E27FC236}">
                                <a16:creationId xmlns:a16="http://schemas.microsoft.com/office/drawing/2014/main" id="{5F909954-E9E6-4037-8AD6-8E32C7FC0AE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1" y="2186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82" name="Rectangle 907">
                            <a:extLst>
                              <a:ext uri="{FF2B5EF4-FFF2-40B4-BE49-F238E27FC236}">
                                <a16:creationId xmlns:a16="http://schemas.microsoft.com/office/drawing/2014/main" id="{7391CAB3-88DD-4831-B328-ECDB33DA0B4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69" y="2192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9" name="Group 1009">
                          <a:extLst>
                            <a:ext uri="{FF2B5EF4-FFF2-40B4-BE49-F238E27FC236}">
                              <a16:creationId xmlns:a16="http://schemas.microsoft.com/office/drawing/2014/main" id="{6F59C5D9-0023-4763-807F-E58ABA75AA8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10" y="2159"/>
                          <a:ext cx="190" cy="198"/>
                          <a:chOff x="4610" y="2159"/>
                          <a:chExt cx="190" cy="198"/>
                        </a:xfrm>
                      </p:grpSpPr>
                      <p:sp>
                        <p:nvSpPr>
                          <p:cNvPr id="1083" name="Rectangle 909">
                            <a:extLst>
                              <a:ext uri="{FF2B5EF4-FFF2-40B4-BE49-F238E27FC236}">
                                <a16:creationId xmlns:a16="http://schemas.microsoft.com/office/drawing/2014/main" id="{CC8ED025-161D-41D0-A36D-EE569EA4A8B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0" y="2159"/>
                            <a:ext cx="181" cy="19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pic>
                        <p:nvPicPr>
                          <p:cNvPr id="1934" name="Picture 910">
                            <a:extLst>
                              <a:ext uri="{FF2B5EF4-FFF2-40B4-BE49-F238E27FC236}">
                                <a16:creationId xmlns:a16="http://schemas.microsoft.com/office/drawing/2014/main" id="{97E0403D-E4B0-405E-921D-8974286B6D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0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35" name="Picture 911">
                            <a:extLst>
                              <a:ext uri="{FF2B5EF4-FFF2-40B4-BE49-F238E27FC236}">
                                <a16:creationId xmlns:a16="http://schemas.microsoft.com/office/drawing/2014/main" id="{97E65306-1373-40DB-8C4C-26F276D65A2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33" y="2159"/>
                            <a:ext cx="2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36" name="Picture 912">
                            <a:extLst>
                              <a:ext uri="{FF2B5EF4-FFF2-40B4-BE49-F238E27FC236}">
                                <a16:creationId xmlns:a16="http://schemas.microsoft.com/office/drawing/2014/main" id="{05A59757-DE0F-45AD-9919-FD0F57FB070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4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37" name="Picture 913">
                            <a:extLst>
                              <a:ext uri="{FF2B5EF4-FFF2-40B4-BE49-F238E27FC236}">
                                <a16:creationId xmlns:a16="http://schemas.microsoft.com/office/drawing/2014/main" id="{AAD8F73E-FD9E-435F-B072-F32CA9A82F9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8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38" name="Picture 914">
                            <a:extLst>
                              <a:ext uri="{FF2B5EF4-FFF2-40B4-BE49-F238E27FC236}">
                                <a16:creationId xmlns:a16="http://schemas.microsoft.com/office/drawing/2014/main" id="{E620B42E-9949-4FD7-BA03-5D928BFE9E2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8" y="2159"/>
                            <a:ext cx="21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39" name="Picture 915">
                            <a:extLst>
                              <a:ext uri="{FF2B5EF4-FFF2-40B4-BE49-F238E27FC236}">
                                <a16:creationId xmlns:a16="http://schemas.microsoft.com/office/drawing/2014/main" id="{2BAA03BA-5D00-4525-91DF-649B1E0AF2D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7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0" name="Picture 916">
                            <a:extLst>
                              <a:ext uri="{FF2B5EF4-FFF2-40B4-BE49-F238E27FC236}">
                                <a16:creationId xmlns:a16="http://schemas.microsoft.com/office/drawing/2014/main" id="{B0489A04-77C5-4F36-92EE-CF4551B90FF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1" name="Picture 917">
                            <a:extLst>
                              <a:ext uri="{FF2B5EF4-FFF2-40B4-BE49-F238E27FC236}">
                                <a16:creationId xmlns:a16="http://schemas.microsoft.com/office/drawing/2014/main" id="{A68C253E-BB1B-4038-AD8C-FB29DE7239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5" y="2159"/>
                            <a:ext cx="9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2" name="Picture 918">
                            <a:extLst>
                              <a:ext uri="{FF2B5EF4-FFF2-40B4-BE49-F238E27FC236}">
                                <a16:creationId xmlns:a16="http://schemas.microsoft.com/office/drawing/2014/main" id="{84FB27AA-BF06-4214-9707-89175D03036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4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3" name="Picture 919">
                            <a:extLst>
                              <a:ext uri="{FF2B5EF4-FFF2-40B4-BE49-F238E27FC236}">
                                <a16:creationId xmlns:a16="http://schemas.microsoft.com/office/drawing/2014/main" id="{E6D854AD-F1E9-418C-AC52-FC3F56C31D8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4" y="2159"/>
                            <a:ext cx="10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4" name="Picture 920">
                            <a:extLst>
                              <a:ext uri="{FF2B5EF4-FFF2-40B4-BE49-F238E27FC236}">
                                <a16:creationId xmlns:a16="http://schemas.microsoft.com/office/drawing/2014/main" id="{6C840E6D-60EF-4895-9D5A-0819E289EA8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159"/>
                            <a:ext cx="8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5" name="Picture 921">
                            <a:extLst>
                              <a:ext uri="{FF2B5EF4-FFF2-40B4-BE49-F238E27FC236}">
                                <a16:creationId xmlns:a16="http://schemas.microsoft.com/office/drawing/2014/main" id="{E09BC470-C926-4DE5-A83C-D993D60EE43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1" y="2159"/>
                            <a:ext cx="4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6" name="Picture 922">
                            <a:extLst>
                              <a:ext uri="{FF2B5EF4-FFF2-40B4-BE49-F238E27FC236}">
                                <a16:creationId xmlns:a16="http://schemas.microsoft.com/office/drawing/2014/main" id="{205008D8-79A3-44D3-9697-AB501A30298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4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7" name="Picture 923">
                            <a:extLst>
                              <a:ext uri="{FF2B5EF4-FFF2-40B4-BE49-F238E27FC236}">
                                <a16:creationId xmlns:a16="http://schemas.microsoft.com/office/drawing/2014/main" id="{3D5569CD-E1C9-4E33-8A71-C5AC1A3A293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8" y="2159"/>
                            <a:ext cx="5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8" name="Picture 924">
                            <a:extLst>
                              <a:ext uri="{FF2B5EF4-FFF2-40B4-BE49-F238E27FC236}">
                                <a16:creationId xmlns:a16="http://schemas.microsoft.com/office/drawing/2014/main" id="{1F427ADB-95CD-493E-90D1-7F516DA5634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1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49" name="Picture 925">
                            <a:extLst>
                              <a:ext uri="{FF2B5EF4-FFF2-40B4-BE49-F238E27FC236}">
                                <a16:creationId xmlns:a16="http://schemas.microsoft.com/office/drawing/2014/main" id="{0AF47B0D-77FD-4ADD-81CF-E6C43DFB41E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4" y="2159"/>
                            <a:ext cx="13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50" name="Picture 926">
                            <a:extLst>
                              <a:ext uri="{FF2B5EF4-FFF2-40B4-BE49-F238E27FC236}">
                                <a16:creationId xmlns:a16="http://schemas.microsoft.com/office/drawing/2014/main" id="{19263928-1A3B-4900-92F7-6E36D9515EF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7" y="2159"/>
                            <a:ext cx="1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51" name="Picture 927">
                            <a:extLst>
                              <a:ext uri="{FF2B5EF4-FFF2-40B4-BE49-F238E27FC236}">
                                <a16:creationId xmlns:a16="http://schemas.microsoft.com/office/drawing/2014/main" id="{501A0058-1B28-45A1-8511-091FE9FACCE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9" y="2159"/>
                            <a:ext cx="2" cy="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1952" name="Picture 928">
                            <a:extLst>
                              <a:ext uri="{FF2B5EF4-FFF2-40B4-BE49-F238E27FC236}">
                                <a16:creationId xmlns:a16="http://schemas.microsoft.com/office/drawing/2014/main" id="{4DF700CC-4A46-4484-ABF8-1DA60DCB280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2159"/>
                            <a:ext cx="9" cy="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1084" name="Rectangle 929">
                            <a:extLst>
                              <a:ext uri="{FF2B5EF4-FFF2-40B4-BE49-F238E27FC236}">
                                <a16:creationId xmlns:a16="http://schemas.microsoft.com/office/drawing/2014/main" id="{43EDF2B1-9CAF-4E07-AA9F-BC8DD16977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5" y="2216"/>
                            <a:ext cx="51" cy="51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085" name="Rectangle 930">
                            <a:extLst>
                              <a:ext uri="{FF2B5EF4-FFF2-40B4-BE49-F238E27FC236}">
                                <a16:creationId xmlns:a16="http://schemas.microsoft.com/office/drawing/2014/main" id="{5D1712A8-D22B-44C1-8F3D-4E186DE10B0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23"/>
                            <a:ext cx="5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La nuova procedura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6" name="Rectangle 931">
                            <a:extLst>
                              <a:ext uri="{FF2B5EF4-FFF2-40B4-BE49-F238E27FC236}">
                                <a16:creationId xmlns:a16="http://schemas.microsoft.com/office/drawing/2014/main" id="{ED3C9DAB-07D7-4683-AB8E-46763ACF14A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59" y="2223"/>
                            <a:ext cx="4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7" name="Rectangle 932">
                            <a:extLst>
                              <a:ext uri="{FF2B5EF4-FFF2-40B4-BE49-F238E27FC236}">
                                <a16:creationId xmlns:a16="http://schemas.microsoft.com/office/drawing/2014/main" id="{CAE8649D-936C-4F6C-989B-C177F5AA2A4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29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all’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0" name="Rectangle 933">
                            <a:extLst>
                              <a:ext uri="{FF2B5EF4-FFF2-40B4-BE49-F238E27FC236}">
                                <a16:creationId xmlns:a16="http://schemas.microsoft.com/office/drawing/2014/main" id="{F7EB0D3F-ABDD-49CE-8A99-FDC9F850DA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43" y="2229"/>
                            <a:ext cx="3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esigenza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1" name="Rectangle 934">
                            <a:extLst>
                              <a:ext uri="{FF2B5EF4-FFF2-40B4-BE49-F238E27FC236}">
                                <a16:creationId xmlns:a16="http://schemas.microsoft.com/office/drawing/2014/main" id="{75CD9286-7D8D-461E-9337-CACCB4B547B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60" y="2229"/>
                            <a:ext cx="3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dover dare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2" name="Rectangle 935">
                            <a:extLst>
                              <a:ext uri="{FF2B5EF4-FFF2-40B4-BE49-F238E27FC236}">
                                <a16:creationId xmlns:a16="http://schemas.microsoft.com/office/drawing/2014/main" id="{46F82712-4C8B-4112-8E53-E5D97A2D03D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34"/>
                            <a:ext cx="3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3" name="Rectangle 936">
                            <a:extLst>
                              <a:ext uri="{FF2B5EF4-FFF2-40B4-BE49-F238E27FC236}">
                                <a16:creationId xmlns:a16="http://schemas.microsoft.com/office/drawing/2014/main" id="{E5D3CD85-1E17-4F80-838D-561F63FD13D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47" y="2234"/>
                            <a:ext cx="2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 questi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4" name="Rectangle 937">
                            <a:extLst>
                              <a:ext uri="{FF2B5EF4-FFF2-40B4-BE49-F238E27FC236}">
                                <a16:creationId xmlns:a16="http://schemas.microsoft.com/office/drawing/2014/main" id="{480E01C9-427C-4A8E-9486-D1ED5731990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63" y="2234"/>
                            <a:ext cx="29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5" name="Rectangle 938">
                            <a:extLst>
                              <a:ext uri="{FF2B5EF4-FFF2-40B4-BE49-F238E27FC236}">
                                <a16:creationId xmlns:a16="http://schemas.microsoft.com/office/drawing/2014/main" id="{DD83775D-5205-465F-8B9A-C7DB3DE0088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78" y="2234"/>
                            <a:ext cx="1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6" name="Rectangle 939">
                            <a:extLst>
                              <a:ext uri="{FF2B5EF4-FFF2-40B4-BE49-F238E27FC236}">
                                <a16:creationId xmlns:a16="http://schemas.microsoft.com/office/drawing/2014/main" id="{B81559A7-F588-4414-AC94-AD9A25F92E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39"/>
                            <a:ext cx="4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scaturiscono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7" name="Rectangle 940">
                            <a:extLst>
                              <a:ext uri="{FF2B5EF4-FFF2-40B4-BE49-F238E27FC236}">
                                <a16:creationId xmlns:a16="http://schemas.microsoft.com/office/drawing/2014/main" id="{32BDAC8A-4B00-43FC-A893-EDC71760D84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52" y="2239"/>
                            <a:ext cx="1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dall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8" name="Rectangle 941">
                            <a:extLst>
                              <a:ext uri="{FF2B5EF4-FFF2-40B4-BE49-F238E27FC236}">
                                <a16:creationId xmlns:a16="http://schemas.microsoft.com/office/drawing/2014/main" id="{97B9E41C-987D-432E-8DC3-9AB202632EA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57" y="2239"/>
                            <a:ext cx="3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’iniziativa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29" name="Rectangle 942">
                            <a:extLst>
                              <a:ext uri="{FF2B5EF4-FFF2-40B4-BE49-F238E27FC236}">
                                <a16:creationId xmlns:a16="http://schemas.microsoft.com/office/drawing/2014/main" id="{0B36F87E-3CEC-4CD9-AFCD-3D41687DBFC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77" y="2239"/>
                            <a:ext cx="1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oltre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30" name="Rectangle 943">
                            <a:extLst>
                              <a:ext uri="{FF2B5EF4-FFF2-40B4-BE49-F238E27FC236}">
                                <a16:creationId xmlns:a16="http://schemas.microsoft.com/office/drawing/2014/main" id="{B13BD76F-8F7C-4170-8729-1895797E69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44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propria,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31" name="Rectangle 944">
                            <a:extLst>
                              <a:ext uri="{FF2B5EF4-FFF2-40B4-BE49-F238E27FC236}">
                                <a16:creationId xmlns:a16="http://schemas.microsoft.com/office/drawing/2014/main" id="{804FF2F6-7806-4E2F-B787-7CC7E9D02C1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54" y="2244"/>
                            <a:ext cx="47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32" name="Rectangle 945">
                            <a:extLst>
                              <a:ext uri="{FF2B5EF4-FFF2-40B4-BE49-F238E27FC236}">
                                <a16:creationId xmlns:a16="http://schemas.microsoft.com/office/drawing/2014/main" id="{645056E7-C9C7-4079-BE16-126A00FA937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50"/>
                            <a:ext cx="4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33" name="Rectangle 946">
                            <a:extLst>
                              <a:ext uri="{FF2B5EF4-FFF2-40B4-BE49-F238E27FC236}">
                                <a16:creationId xmlns:a16="http://schemas.microsoft.com/office/drawing/2014/main" id="{8A074E94-785A-4278-8AC8-D0E55EB3CD4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48" y="2250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, il cui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3" name="Rectangle 947">
                            <a:extLst>
                              <a:ext uri="{FF2B5EF4-FFF2-40B4-BE49-F238E27FC236}">
                                <a16:creationId xmlns:a16="http://schemas.microsoft.com/office/drawing/2014/main" id="{D607A7B5-D3F8-4ED0-B3BB-86538DCC48D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69" y="225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mancato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4" name="Rectangle 948">
                            <a:extLst>
                              <a:ext uri="{FF2B5EF4-FFF2-40B4-BE49-F238E27FC236}">
                                <a16:creationId xmlns:a16="http://schemas.microsoft.com/office/drawing/2014/main" id="{5256C8A3-3435-46B7-9462-592A154CD97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5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5" name="Rectangle 949">
                            <a:extLst>
                              <a:ext uri="{FF2B5EF4-FFF2-40B4-BE49-F238E27FC236}">
                                <a16:creationId xmlns:a16="http://schemas.microsoft.com/office/drawing/2014/main" id="{4FC972DA-DC06-4B5D-A7B9-D18D76AE6DF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42" y="2255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6" name="Rectangle 950">
                            <a:extLst>
                              <a:ext uri="{FF2B5EF4-FFF2-40B4-BE49-F238E27FC236}">
                                <a16:creationId xmlns:a16="http://schemas.microsoft.com/office/drawing/2014/main" id="{D394A2B6-FB34-486A-9AF1-F0DE245261B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7" y="2260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7" name="Rectangle 951">
                            <a:extLst>
                              <a:ext uri="{FF2B5EF4-FFF2-40B4-BE49-F238E27FC236}">
                                <a16:creationId xmlns:a16="http://schemas.microsoft.com/office/drawing/2014/main" id="{A8AAD471-BA55-4589-9EEA-4F278E976DE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63" y="2260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8" name="Rectangle 952">
                            <a:extLst>
                              <a:ext uri="{FF2B5EF4-FFF2-40B4-BE49-F238E27FC236}">
                                <a16:creationId xmlns:a16="http://schemas.microsoft.com/office/drawing/2014/main" id="{3B8F2C68-FB44-4233-9059-5557E24E7BC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77" y="2260"/>
                            <a:ext cx="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59" name="Rectangle 953">
                            <a:extLst>
                              <a:ext uri="{FF2B5EF4-FFF2-40B4-BE49-F238E27FC236}">
                                <a16:creationId xmlns:a16="http://schemas.microsoft.com/office/drawing/2014/main" id="{85555A37-1428-4D82-872F-2CE718ABE8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05" y="220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60" name="Rectangle 954">
                            <a:extLst>
                              <a:ext uri="{FF2B5EF4-FFF2-40B4-BE49-F238E27FC236}">
                                <a16:creationId xmlns:a16="http://schemas.microsoft.com/office/drawing/2014/main" id="{669E9101-9AE5-49A0-9482-3779EDE016D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0" y="2202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Revoca di sistema attivata da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1" name="Rectangle 955">
                            <a:extLst>
                              <a:ext uri="{FF2B5EF4-FFF2-40B4-BE49-F238E27FC236}">
                                <a16:creationId xmlns:a16="http://schemas.microsoft.com/office/drawing/2014/main" id="{13EAD2EB-1C9A-40AE-8D7D-16DA778E479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07" y="2208"/>
                            <a:ext cx="9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qualunque Banca o Ufficio Postale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2" name="Line 956">
                            <a:extLst>
                              <a:ext uri="{FF2B5EF4-FFF2-40B4-BE49-F238E27FC236}">
                                <a16:creationId xmlns:a16="http://schemas.microsoft.com/office/drawing/2014/main" id="{6B2A0A3C-93D5-4C21-BD06-68FDB087660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14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63" name="Rectangle 957">
                            <a:extLst>
                              <a:ext uri="{FF2B5EF4-FFF2-40B4-BE49-F238E27FC236}">
                                <a16:creationId xmlns:a16="http://schemas.microsoft.com/office/drawing/2014/main" id="{DECEC505-7C9C-4CD0-8354-D600ED4E404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05" y="2221"/>
                            <a:ext cx="47" cy="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64" name="Rectangle 958">
                            <a:extLst>
                              <a:ext uri="{FF2B5EF4-FFF2-40B4-BE49-F238E27FC236}">
                                <a16:creationId xmlns:a16="http://schemas.microsoft.com/office/drawing/2014/main" id="{E47AA9F5-FDBE-458E-9406-1D77EC53C00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3" y="2222"/>
                            <a:ext cx="7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obbligatorietà del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5" name="Rectangle 959">
                            <a:extLst>
                              <a:ext uri="{FF2B5EF4-FFF2-40B4-BE49-F238E27FC236}">
                                <a16:creationId xmlns:a16="http://schemas.microsoft.com/office/drawing/2014/main" id="{61BA7E8E-D5D2-4731-880D-DF84C6D8F40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4" y="2228"/>
                            <a:ext cx="6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interdizione conseguente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6" name="Rectangle 960">
                            <a:extLst>
                              <a:ext uri="{FF2B5EF4-FFF2-40B4-BE49-F238E27FC236}">
                                <a16:creationId xmlns:a16="http://schemas.microsoft.com/office/drawing/2014/main" id="{0BCBA5EA-F810-4371-A071-A855F96B1A2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89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67" name="Rectangle 961">
                            <a:extLst>
                              <a:ext uri="{FF2B5EF4-FFF2-40B4-BE49-F238E27FC236}">
                                <a16:creationId xmlns:a16="http://schemas.microsoft.com/office/drawing/2014/main" id="{B52DAE78-4BE3-4AE8-9D85-59D01AE21A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94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8" name="Rectangle 962">
                            <a:extLst>
                              <a:ext uri="{FF2B5EF4-FFF2-40B4-BE49-F238E27FC236}">
                                <a16:creationId xmlns:a16="http://schemas.microsoft.com/office/drawing/2014/main" id="{30D10297-E71A-4585-A62B-6656CB3D10C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90" y="2252"/>
                            <a:ext cx="4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stipulare nuove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69" name="Rectangle 963">
                            <a:extLst>
                              <a:ext uri="{FF2B5EF4-FFF2-40B4-BE49-F238E27FC236}">
                                <a16:creationId xmlns:a16="http://schemas.microsoft.com/office/drawing/2014/main" id="{BAA1E0BB-DE61-48FD-BDC6-898C4DD8209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93" y="2258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convenzioni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70" name="Rectangle 964">
                            <a:extLst>
                              <a:ext uri="{FF2B5EF4-FFF2-40B4-BE49-F238E27FC236}">
                                <a16:creationId xmlns:a16="http://schemas.microsoft.com/office/drawing/2014/main" id="{3EFE365B-B48D-4E1E-BAA9-82B6AACA6ED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95" y="2263"/>
                            <a:ext cx="2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d’assegno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71" name="Line 965">
                            <a:extLst>
                              <a:ext uri="{FF2B5EF4-FFF2-40B4-BE49-F238E27FC236}">
                                <a16:creationId xmlns:a16="http://schemas.microsoft.com/office/drawing/2014/main" id="{29AF365A-077F-42B5-9A10-113154F6DB3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34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2" name="Line 966">
                            <a:extLst>
                              <a:ext uri="{FF2B5EF4-FFF2-40B4-BE49-F238E27FC236}">
                                <a16:creationId xmlns:a16="http://schemas.microsoft.com/office/drawing/2014/main" id="{F5CD72B5-4F45-49A8-A874-C663E499F76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2" y="2240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3" name="Line 967">
                            <a:extLst>
                              <a:ext uri="{FF2B5EF4-FFF2-40B4-BE49-F238E27FC236}">
                                <a16:creationId xmlns:a16="http://schemas.microsoft.com/office/drawing/2014/main" id="{12FBD6FE-4344-496E-B69D-EBACD1858CA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2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4" name="Line 968">
                            <a:extLst>
                              <a:ext uri="{FF2B5EF4-FFF2-40B4-BE49-F238E27FC236}">
                                <a16:creationId xmlns:a16="http://schemas.microsoft.com/office/drawing/2014/main" id="{6FC72280-D608-49E7-B483-88028D686BE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5" name="Line 969">
                            <a:extLst>
                              <a:ext uri="{FF2B5EF4-FFF2-40B4-BE49-F238E27FC236}">
                                <a16:creationId xmlns:a16="http://schemas.microsoft.com/office/drawing/2014/main" id="{D169DB4E-367F-4F4E-A699-2C7524E63E4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61" y="2240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6" name="Rectangle 970">
                            <a:extLst>
                              <a:ext uri="{FF2B5EF4-FFF2-40B4-BE49-F238E27FC236}">
                                <a16:creationId xmlns:a16="http://schemas.microsoft.com/office/drawing/2014/main" id="{DDEB7BE3-FBC2-473D-9C0E-AC095B7D835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9" y="2245"/>
                            <a:ext cx="18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77" name="Rectangle 971">
                            <a:extLst>
                              <a:ext uri="{FF2B5EF4-FFF2-40B4-BE49-F238E27FC236}">
                                <a16:creationId xmlns:a16="http://schemas.microsoft.com/office/drawing/2014/main" id="{7C8376E2-ABE7-48DE-97BD-19D9A6C815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4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78" name="Rectangle 972">
                            <a:extLst>
                              <a:ext uri="{FF2B5EF4-FFF2-40B4-BE49-F238E27FC236}">
                                <a16:creationId xmlns:a16="http://schemas.microsoft.com/office/drawing/2014/main" id="{DA078622-555F-4E3B-A308-3F9AA920ED2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5" y="2252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rilasciare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79" name="Rectangle 973">
                            <a:extLst>
                              <a:ext uri="{FF2B5EF4-FFF2-40B4-BE49-F238E27FC236}">
                                <a16:creationId xmlns:a16="http://schemas.microsoft.com/office/drawing/2014/main" id="{4EFAA0FA-F697-4912-A903-3EBE941E8D3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7" y="2258"/>
                            <a:ext cx="2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carnet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0" name="Rectangle 974">
                            <a:extLst>
                              <a:ext uri="{FF2B5EF4-FFF2-40B4-BE49-F238E27FC236}">
                                <a16:creationId xmlns:a16="http://schemas.microsoft.com/office/drawing/2014/main" id="{9E2966C0-4283-4E26-AC57-50C7E73AD7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5" y="2263"/>
                            <a:ext cx="3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di assegni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1" name="Rectangle 975">
                            <a:extLst>
                              <a:ext uri="{FF2B5EF4-FFF2-40B4-BE49-F238E27FC236}">
                                <a16:creationId xmlns:a16="http://schemas.microsoft.com/office/drawing/2014/main" id="{D651F16D-A2EC-4C32-BCC4-539E85C6EE0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49" y="2245"/>
                            <a:ext cx="19" cy="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82" name="Rectangle 976">
                            <a:extLst>
                              <a:ext uri="{FF2B5EF4-FFF2-40B4-BE49-F238E27FC236}">
                                <a16:creationId xmlns:a16="http://schemas.microsoft.com/office/drawing/2014/main" id="{FC76029B-5E27-42F4-8A92-97CB74AEE6B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5" y="2247"/>
                            <a:ext cx="3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divieto di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3" name="Rectangle 977">
                            <a:extLst>
                              <a:ext uri="{FF2B5EF4-FFF2-40B4-BE49-F238E27FC236}">
                                <a16:creationId xmlns:a16="http://schemas.microsoft.com/office/drawing/2014/main" id="{D96ECF5E-F85D-4708-A143-5F70BB7D59D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8" y="2252"/>
                            <a:ext cx="2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pagare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4" name="Rectangle 978">
                            <a:extLst>
                              <a:ext uri="{FF2B5EF4-FFF2-40B4-BE49-F238E27FC236}">
                                <a16:creationId xmlns:a16="http://schemas.microsoft.com/office/drawing/2014/main" id="{69DC19D0-E0DE-47EA-A7E3-43A927A9808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6" y="2257"/>
                            <a:ext cx="3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eventuali   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5" name="Rectangle 979">
                            <a:extLst>
                              <a:ext uri="{FF2B5EF4-FFF2-40B4-BE49-F238E27FC236}">
                                <a16:creationId xmlns:a16="http://schemas.microsoft.com/office/drawing/2014/main" id="{8D911E27-E15D-49EB-8AC2-BB1DAAFF9EB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1" y="2262"/>
                            <a:ext cx="4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assegni emessi.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86" name="Line 980">
                            <a:extLst>
                              <a:ext uri="{FF2B5EF4-FFF2-40B4-BE49-F238E27FC236}">
                                <a16:creationId xmlns:a16="http://schemas.microsoft.com/office/drawing/2014/main" id="{E206AA68-4877-4A52-93E0-0582F0FEDD2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2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87" name="Line 981">
                            <a:extLst>
                              <a:ext uri="{FF2B5EF4-FFF2-40B4-BE49-F238E27FC236}">
                                <a16:creationId xmlns:a16="http://schemas.microsoft.com/office/drawing/2014/main" id="{7240568B-B456-4BD0-8D31-5152E4FCF2A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88" name="Line 982">
                            <a:extLst>
                              <a:ext uri="{FF2B5EF4-FFF2-40B4-BE49-F238E27FC236}">
                                <a16:creationId xmlns:a16="http://schemas.microsoft.com/office/drawing/2014/main" id="{BBF28704-0214-40B4-A750-04162A8049B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61" y="2269"/>
                            <a:ext cx="0" cy="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89" name="Line 983">
                            <a:extLst>
                              <a:ext uri="{FF2B5EF4-FFF2-40B4-BE49-F238E27FC236}">
                                <a16:creationId xmlns:a16="http://schemas.microsoft.com/office/drawing/2014/main" id="{ECD73E13-1AE5-4DB3-8798-5E51ED137D7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2" y="2276"/>
                            <a:ext cx="5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0" name="Line 984">
                            <a:extLst>
                              <a:ext uri="{FF2B5EF4-FFF2-40B4-BE49-F238E27FC236}">
                                <a16:creationId xmlns:a16="http://schemas.microsoft.com/office/drawing/2014/main" id="{3EA813B6-5B78-477C-A5A6-2F53F748C47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7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1" name="Rectangle 985">
                            <a:extLst>
                              <a:ext uri="{FF2B5EF4-FFF2-40B4-BE49-F238E27FC236}">
                                <a16:creationId xmlns:a16="http://schemas.microsoft.com/office/drawing/2014/main" id="{08897713-9A17-4B0E-824F-38CD426EFAA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05" y="228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2" name="Rectangle 986">
                            <a:extLst>
                              <a:ext uri="{FF2B5EF4-FFF2-40B4-BE49-F238E27FC236}">
                                <a16:creationId xmlns:a16="http://schemas.microsoft.com/office/drawing/2014/main" id="{66B547DE-52A7-44DB-9507-2E583FD4B4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3" y="2284"/>
                            <a:ext cx="7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viene incontro ad esigenza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93" name="Rectangle 987">
                            <a:extLst>
                              <a:ext uri="{FF2B5EF4-FFF2-40B4-BE49-F238E27FC236}">
                                <a16:creationId xmlns:a16="http://schemas.microsoft.com/office/drawing/2014/main" id="{54746069-D734-4165-AE4D-18D5FABE6C7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9" y="2289"/>
                            <a:ext cx="53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attuazione obblighi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994" name="Line 988">
                            <a:extLst>
                              <a:ext uri="{FF2B5EF4-FFF2-40B4-BE49-F238E27FC236}">
                                <a16:creationId xmlns:a16="http://schemas.microsoft.com/office/drawing/2014/main" id="{2D07D000-D928-48D9-8063-51AA5F90D2E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53" y="2227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5" name="Line 989">
                            <a:extLst>
                              <a:ext uri="{FF2B5EF4-FFF2-40B4-BE49-F238E27FC236}">
                                <a16:creationId xmlns:a16="http://schemas.microsoft.com/office/drawing/2014/main" id="{EC33F0AA-3807-445D-91D3-553D02B12A5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79" y="2227"/>
                            <a:ext cx="0" cy="6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6" name="Line 990">
                            <a:extLst>
                              <a:ext uri="{FF2B5EF4-FFF2-40B4-BE49-F238E27FC236}">
                                <a16:creationId xmlns:a16="http://schemas.microsoft.com/office/drawing/2014/main" id="{14AE6B56-23E8-4EE7-8E60-50356F28508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53" y="2291"/>
                            <a:ext cx="26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7" name="Line 991">
                            <a:extLst>
                              <a:ext uri="{FF2B5EF4-FFF2-40B4-BE49-F238E27FC236}">
                                <a16:creationId xmlns:a16="http://schemas.microsoft.com/office/drawing/2014/main" id="{A64521BE-8545-4B54-AB67-89B839CEEEC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31" y="2296"/>
                            <a:ext cx="0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8" name="Rectangle 992">
                            <a:extLst>
                              <a:ext uri="{FF2B5EF4-FFF2-40B4-BE49-F238E27FC236}">
                                <a16:creationId xmlns:a16="http://schemas.microsoft.com/office/drawing/2014/main" id="{E8C49CD9-8ABC-4D1D-B0A4-D9B7BDCFECB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05" y="2302"/>
                            <a:ext cx="47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1999" name="Rectangle 993">
                            <a:extLst>
                              <a:ext uri="{FF2B5EF4-FFF2-40B4-BE49-F238E27FC236}">
                                <a16:creationId xmlns:a16="http://schemas.microsoft.com/office/drawing/2014/main" id="{1A040340-AB3D-444D-8B2C-8FF1C55D05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1" y="2304"/>
                            <a:ext cx="8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che scaturiscono da iniziativa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0" name="Rectangle 994">
                            <a:extLst>
                              <a:ext uri="{FF2B5EF4-FFF2-40B4-BE49-F238E27FC236}">
                                <a16:creationId xmlns:a16="http://schemas.microsoft.com/office/drawing/2014/main" id="{8426A25F-221B-44E2-BC77-1372BE88605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3" y="2309"/>
                            <a:ext cx="7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anche di altri intermediari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1" name="Line 995">
                            <a:extLst>
                              <a:ext uri="{FF2B5EF4-FFF2-40B4-BE49-F238E27FC236}">
                                <a16:creationId xmlns:a16="http://schemas.microsoft.com/office/drawing/2014/main" id="{CFE50C97-BC31-4CE3-88CB-4A6ED7B382C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4" y="2291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02" name="Line 996">
                            <a:extLst>
                              <a:ext uri="{FF2B5EF4-FFF2-40B4-BE49-F238E27FC236}">
                                <a16:creationId xmlns:a16="http://schemas.microsoft.com/office/drawing/2014/main" id="{6E749082-8D38-4D9A-8E35-A10EA8A477C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4" y="2291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03" name="Line 997">
                            <a:extLst>
                              <a:ext uri="{FF2B5EF4-FFF2-40B4-BE49-F238E27FC236}">
                                <a16:creationId xmlns:a16="http://schemas.microsoft.com/office/drawing/2014/main" id="{CDCDF3F7-BACB-4D3F-926E-184D40353DB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04" y="2324"/>
                            <a:ext cx="9" cy="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04" name="Rectangle 998">
                            <a:extLst>
                              <a:ext uri="{FF2B5EF4-FFF2-40B4-BE49-F238E27FC236}">
                                <a16:creationId xmlns:a16="http://schemas.microsoft.com/office/drawing/2014/main" id="{C4855CFA-5868-4AE7-95C6-3A968BE95F2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1" y="2318"/>
                            <a:ext cx="35" cy="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05" name="Rectangle 999">
                            <a:extLst>
                              <a:ext uri="{FF2B5EF4-FFF2-40B4-BE49-F238E27FC236}">
                                <a16:creationId xmlns:a16="http://schemas.microsoft.com/office/drawing/2014/main" id="{A930862A-F0DE-45E7-A33E-2A32B4E09F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6" y="2319"/>
                            <a:ext cx="6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il cui mancato rispetto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6" name="Rectangle 1000">
                            <a:extLst>
                              <a:ext uri="{FF2B5EF4-FFF2-40B4-BE49-F238E27FC236}">
                                <a16:creationId xmlns:a16="http://schemas.microsoft.com/office/drawing/2014/main" id="{979CBE41-A19A-457D-B633-939A9EE8F80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5" y="2325"/>
                            <a:ext cx="64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comporta conseguenze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7" name="Rectangle 1001">
                            <a:extLst>
                              <a:ext uri="{FF2B5EF4-FFF2-40B4-BE49-F238E27FC236}">
                                <a16:creationId xmlns:a16="http://schemas.microsoft.com/office/drawing/2014/main" id="{92EA5958-CC70-4EA7-8A52-F378670FBC1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7" y="2330"/>
                            <a:ext cx="6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patrimoniali e penali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8" name="Rectangle 1002">
                            <a:extLst>
                              <a:ext uri="{FF2B5EF4-FFF2-40B4-BE49-F238E27FC236}">
                                <a16:creationId xmlns:a16="http://schemas.microsoft.com/office/drawing/2014/main" id="{405E2B3B-9053-42B5-BC3E-E0AE97D29DF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7" y="2335"/>
                            <a:ext cx="25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rilevanti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09" name="Rectangle 1003">
                            <a:extLst>
                              <a:ext uri="{FF2B5EF4-FFF2-40B4-BE49-F238E27FC236}">
                                <a16:creationId xmlns:a16="http://schemas.microsoft.com/office/drawing/2014/main" id="{667DAB57-4600-4F98-8215-DD5F799E985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0" y="2186"/>
                            <a:ext cx="172" cy="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010" name="Rectangle 1004">
                            <a:extLst>
                              <a:ext uri="{FF2B5EF4-FFF2-40B4-BE49-F238E27FC236}">
                                <a16:creationId xmlns:a16="http://schemas.microsoft.com/office/drawing/2014/main" id="{3246C7F7-3008-4909-B5E2-DEE06586FDE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2" y="2186"/>
                            <a:ext cx="11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T1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1" name="Rectangle 1005">
                            <a:extLst>
                              <a:ext uri="{FF2B5EF4-FFF2-40B4-BE49-F238E27FC236}">
                                <a16:creationId xmlns:a16="http://schemas.microsoft.com/office/drawing/2014/main" id="{A476F368-B28C-4CCF-8238-62763165121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9" y="2186"/>
                            <a:ext cx="152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Nuova procedura IACO in ambiente 3270: CAI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2" name="Rectangle 1006">
                            <a:extLst>
                              <a:ext uri="{FF2B5EF4-FFF2-40B4-BE49-F238E27FC236}">
                                <a16:creationId xmlns:a16="http://schemas.microsoft.com/office/drawing/2014/main" id="{50A80DA5-E219-4501-9DB3-B2F6E61D271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1" y="2186"/>
                            <a:ext cx="6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-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3" name="Rectangle 1007">
                            <a:extLst>
                              <a:ext uri="{FF2B5EF4-FFF2-40B4-BE49-F238E27FC236}">
                                <a16:creationId xmlns:a16="http://schemas.microsoft.com/office/drawing/2014/main" id="{F51D06E7-39D7-45E5-A23C-BE64CAF9C9A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14" y="2186"/>
                            <a:ext cx="78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Fase di revoca passiva 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014" name="Rectangle 1008">
                            <a:extLst>
                              <a:ext uri="{FF2B5EF4-FFF2-40B4-BE49-F238E27FC236}">
                                <a16:creationId xmlns:a16="http://schemas.microsoft.com/office/drawing/2014/main" id="{A958849E-1896-4B27-971D-BC74621CEFB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22" y="2192"/>
                            <a:ext cx="70" cy="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>
                            <a:lvl1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1pPr>
                            <a:lvl2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2pPr>
                            <a:lvl3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3pPr>
                            <a:lvl4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4pPr>
                            <a:lvl5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5pPr>
                            <a:lvl6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6pPr>
                            <a:lvl7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7pPr>
                            <a:lvl8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8pPr>
                            <a:lvl9pPr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</a:defRPr>
                            </a:lvl9pPr>
                          </a:lstStyle>
                          <a:p>
                            <a:pPr marL="0" marR="0" lvl="0" indent="0" algn="l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it-IT" altLang="it-IT" sz="1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Verdana" panose="020B0604030504040204" pitchFamily="34" charset="0"/>
                              </a:rPr>
                              <a:t>(Segmento CAPRI) ...</a:t>
                            </a:r>
                            <a:endParaRPr kumimoji="0" lang="it-IT" altLang="it-IT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080" name="Line 1010">
                          <a:extLst>
                            <a:ext uri="{FF2B5EF4-FFF2-40B4-BE49-F238E27FC236}">
                              <a16:creationId xmlns:a16="http://schemas.microsoft.com/office/drawing/2014/main" id="{A3E9C758-7487-4073-BC6D-42C2E92599E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65" y="1563"/>
                          <a:ext cx="108" cy="755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81" name="Line 1011">
                          <a:extLst>
                            <a:ext uri="{FF2B5EF4-FFF2-40B4-BE49-F238E27FC236}">
                              <a16:creationId xmlns:a16="http://schemas.microsoft.com/office/drawing/2014/main" id="{C431F15B-A4B6-4760-B168-4C6DAFB0BE4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1" y="1682"/>
                          <a:ext cx="181" cy="715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082" name="Line 1012">
                          <a:extLst>
                            <a:ext uri="{FF2B5EF4-FFF2-40B4-BE49-F238E27FC236}">
                              <a16:creationId xmlns:a16="http://schemas.microsoft.com/office/drawing/2014/main" id="{F07F0868-44C3-4476-A277-FB1266D2C82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43" y="1682"/>
                          <a:ext cx="144" cy="993"/>
                        </a:xfrm>
                        <a:prstGeom prst="line">
                          <a:avLst/>
                        </a:prstGeom>
                        <a:noFill/>
                        <a:ln w="14288" cap="rnd">
                          <a:solidFill>
                            <a:srgbClr val="3333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sp>
                  <p:nvSpPr>
                    <p:cNvPr id="1051" name="Line 1015">
                      <a:extLst>
                        <a:ext uri="{FF2B5EF4-FFF2-40B4-BE49-F238E27FC236}">
                          <a16:creationId xmlns:a16="http://schemas.microsoft.com/office/drawing/2014/main" id="{13088DBE-D09C-401F-8304-7FF4C1FAFF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5" y="2437"/>
                      <a:ext cx="73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2" name="Line 1016">
                      <a:extLst>
                        <a:ext uri="{FF2B5EF4-FFF2-40B4-BE49-F238E27FC236}">
                          <a16:creationId xmlns:a16="http://schemas.microsoft.com/office/drawing/2014/main" id="{15ACF440-F057-479E-8BA1-50DD91F6C8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8" y="2437"/>
                      <a:ext cx="73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3" name="Line 1017">
                      <a:extLst>
                        <a:ext uri="{FF2B5EF4-FFF2-40B4-BE49-F238E27FC236}">
                          <a16:creationId xmlns:a16="http://schemas.microsoft.com/office/drawing/2014/main" id="{EEF7C6EA-7B17-4F84-8960-2AC072BD58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81" y="2437"/>
                      <a:ext cx="73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4" name="Line 1018">
                      <a:extLst>
                        <a:ext uri="{FF2B5EF4-FFF2-40B4-BE49-F238E27FC236}">
                          <a16:creationId xmlns:a16="http://schemas.microsoft.com/office/drawing/2014/main" id="{E6FB677F-B13C-43D3-B3E7-DAFA6F8BC6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1" y="2755"/>
                      <a:ext cx="144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5" name="Line 1019">
                      <a:extLst>
                        <a:ext uri="{FF2B5EF4-FFF2-40B4-BE49-F238E27FC236}">
                          <a16:creationId xmlns:a16="http://schemas.microsoft.com/office/drawing/2014/main" id="{7D31D0A7-3E88-42B2-BA90-AF8BE2FA42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" y="2278"/>
                      <a:ext cx="72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6" name="Line 1020">
                      <a:extLst>
                        <a:ext uri="{FF2B5EF4-FFF2-40B4-BE49-F238E27FC236}">
                          <a16:creationId xmlns:a16="http://schemas.microsoft.com/office/drawing/2014/main" id="{FB5DD86B-D38E-4171-BC90-BF1410AF40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8" y="2278"/>
                      <a:ext cx="72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7" name="Line 1021">
                      <a:extLst>
                        <a:ext uri="{FF2B5EF4-FFF2-40B4-BE49-F238E27FC236}">
                          <a16:creationId xmlns:a16="http://schemas.microsoft.com/office/drawing/2014/main" id="{27CD8283-1D47-4E14-9944-E9861D9215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2" y="2516"/>
                      <a:ext cx="0" cy="159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8" name="Line 1022">
                      <a:extLst>
                        <a:ext uri="{FF2B5EF4-FFF2-40B4-BE49-F238E27FC236}">
                          <a16:creationId xmlns:a16="http://schemas.microsoft.com/office/drawing/2014/main" id="{79F16CC2-7905-48FE-8EAC-BB7D4FF7E9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3" y="2357"/>
                      <a:ext cx="0" cy="398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59" name="Line 1023">
                      <a:extLst>
                        <a:ext uri="{FF2B5EF4-FFF2-40B4-BE49-F238E27FC236}">
                          <a16:creationId xmlns:a16="http://schemas.microsoft.com/office/drawing/2014/main" id="{AF35FA76-D5F4-469C-8543-203F875BF8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6" y="2755"/>
                      <a:ext cx="217" cy="0"/>
                    </a:xfrm>
                    <a:prstGeom prst="line">
                      <a:avLst/>
                    </a:prstGeom>
                    <a:noFill/>
                    <a:ln w="14288" cap="flat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027" name="Rectangle 1025">
                    <a:extLst>
                      <a:ext uri="{FF2B5EF4-FFF2-40B4-BE49-F238E27FC236}">
                        <a16:creationId xmlns:a16="http://schemas.microsoft.com/office/drawing/2014/main" id="{76815FE3-63B9-49A6-A974-3AB364E6F0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59" y="2516"/>
                    <a:ext cx="216" cy="119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28" name="Rectangle 1026">
                    <a:extLst>
                      <a:ext uri="{FF2B5EF4-FFF2-40B4-BE49-F238E27FC236}">
                        <a16:creationId xmlns:a16="http://schemas.microsoft.com/office/drawing/2014/main" id="{73BDF9BD-E317-4EE9-B3DC-C728713D93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4" y="2546"/>
                    <a:ext cx="117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Pag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29" name="Rectangle 1027">
                    <a:extLst>
                      <a:ext uri="{FF2B5EF4-FFF2-40B4-BE49-F238E27FC236}">
                        <a16:creationId xmlns:a16="http://schemas.microsoft.com/office/drawing/2014/main" id="{8BE2779B-4FB8-485D-9F99-1FDB4736D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94" y="2546"/>
                    <a:ext cx="72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.1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30" name="Rectangle 1028">
                    <a:extLst>
                      <a:ext uri="{FF2B5EF4-FFF2-40B4-BE49-F238E27FC236}">
                        <a16:creationId xmlns:a16="http://schemas.microsoft.com/office/drawing/2014/main" id="{952AE3DD-ECC2-4EB1-83FA-768CB0567A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2" y="2516"/>
                    <a:ext cx="216" cy="119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31" name="Rectangle 1029">
                    <a:extLst>
                      <a:ext uri="{FF2B5EF4-FFF2-40B4-BE49-F238E27FC236}">
                        <a16:creationId xmlns:a16="http://schemas.microsoft.com/office/drawing/2014/main" id="{5D877C48-6F00-4C2C-86A5-2C3B7963A4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57" y="2546"/>
                    <a:ext cx="145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Pag2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32" name="Rectangle 1030">
                    <a:extLst>
                      <a:ext uri="{FF2B5EF4-FFF2-40B4-BE49-F238E27FC236}">
                        <a16:creationId xmlns:a16="http://schemas.microsoft.com/office/drawing/2014/main" id="{63C0DEA4-25F3-4A3A-81E4-7BE3D8C40B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1" y="2516"/>
                    <a:ext cx="217" cy="119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33" name="Rectangle 1031">
                    <a:extLst>
                      <a:ext uri="{FF2B5EF4-FFF2-40B4-BE49-F238E27FC236}">
                        <a16:creationId xmlns:a16="http://schemas.microsoft.com/office/drawing/2014/main" id="{61762D4E-342C-434B-AE7A-2E96214095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46" y="2546"/>
                    <a:ext cx="117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Pag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34" name="Rectangle 1032">
                    <a:extLst>
                      <a:ext uri="{FF2B5EF4-FFF2-40B4-BE49-F238E27FC236}">
                        <a16:creationId xmlns:a16="http://schemas.microsoft.com/office/drawing/2014/main" id="{8F2DE5CF-DE19-4524-A473-432301FCFE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36" y="2546"/>
                    <a:ext cx="72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.3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35" name="Rectangle 1033">
                    <a:extLst>
                      <a:ext uri="{FF2B5EF4-FFF2-40B4-BE49-F238E27FC236}">
                        <a16:creationId xmlns:a16="http://schemas.microsoft.com/office/drawing/2014/main" id="{DD9F8FC3-D03B-4B54-92F4-EB27130639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2516"/>
                    <a:ext cx="217" cy="119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36" name="Rectangle 1034">
                    <a:extLst>
                      <a:ext uri="{FF2B5EF4-FFF2-40B4-BE49-F238E27FC236}">
                        <a16:creationId xmlns:a16="http://schemas.microsoft.com/office/drawing/2014/main" id="{C14E0D24-CCDB-457C-970B-A7B218D20E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2546"/>
                    <a:ext cx="145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altLang="it-IT" sz="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rPr>
                      <a:t>Pag4</a:t>
                    </a:r>
                    <a:endParaRPr kumimoji="0" lang="it-IT" altLang="it-IT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037" name="Group 1047">
                    <a:extLst>
                      <a:ext uri="{FF2B5EF4-FFF2-40B4-BE49-F238E27FC236}">
                        <a16:creationId xmlns:a16="http://schemas.microsoft.com/office/drawing/2014/main" id="{B0CEA541-58B8-4743-B17A-A08DBA0160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815" y="2357"/>
                    <a:ext cx="1012" cy="636"/>
                    <a:chOff x="3815" y="2357"/>
                    <a:chExt cx="1012" cy="636"/>
                  </a:xfrm>
                </p:grpSpPr>
                <p:sp>
                  <p:nvSpPr>
                    <p:cNvPr id="1038" name="Rectangle 1035">
                      <a:extLst>
                        <a:ext uri="{FF2B5EF4-FFF2-40B4-BE49-F238E27FC236}">
                          <a16:creationId xmlns:a16="http://schemas.microsoft.com/office/drawing/2014/main" id="{D9B019A3-BFA9-48B6-A100-8AFDF84F38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5" y="2874"/>
                      <a:ext cx="217" cy="119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39" name="Rectangle 1036">
                      <a:extLst>
                        <a:ext uri="{FF2B5EF4-FFF2-40B4-BE49-F238E27FC236}">
                          <a16:creationId xmlns:a16="http://schemas.microsoft.com/office/drawing/2014/main" id="{30FB28E0-9D8B-40B1-B287-6C06129DD3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0" y="2903"/>
                      <a:ext cx="117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Pag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0" name="Rectangle 1037">
                      <a:extLst>
                        <a:ext uri="{FF2B5EF4-FFF2-40B4-BE49-F238E27FC236}">
                          <a16:creationId xmlns:a16="http://schemas.microsoft.com/office/drawing/2014/main" id="{1BD9FE4B-E603-476F-8494-CA2B59259D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1" y="2903"/>
                      <a:ext cx="72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.6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1" name="Rectangle 1038">
                      <a:extLst>
                        <a:ext uri="{FF2B5EF4-FFF2-40B4-BE49-F238E27FC236}">
                          <a16:creationId xmlns:a16="http://schemas.microsoft.com/office/drawing/2014/main" id="{833561B0-291E-42C4-9450-351279FF45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8" y="2357"/>
                      <a:ext cx="217" cy="120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42" name="Rectangle 1039">
                      <a:extLst>
                        <a:ext uri="{FF2B5EF4-FFF2-40B4-BE49-F238E27FC236}">
                          <a16:creationId xmlns:a16="http://schemas.microsoft.com/office/drawing/2014/main" id="{4FF7E5B5-860B-4A64-B7E2-1838E2E6E0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3" y="2387"/>
                      <a:ext cx="117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Pag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3" name="Rectangle 1040">
                      <a:extLst>
                        <a:ext uri="{FF2B5EF4-FFF2-40B4-BE49-F238E27FC236}">
                          <a16:creationId xmlns:a16="http://schemas.microsoft.com/office/drawing/2014/main" id="{6A16700F-9C26-4964-8836-874D30718AA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4" y="2387"/>
                      <a:ext cx="72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.7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4" name="Rectangle 1041">
                      <a:extLst>
                        <a:ext uri="{FF2B5EF4-FFF2-40B4-BE49-F238E27FC236}">
                          <a16:creationId xmlns:a16="http://schemas.microsoft.com/office/drawing/2014/main" id="{1A2E9228-1CDF-4607-BF19-D0A0D3373A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7" y="2357"/>
                      <a:ext cx="217" cy="120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45" name="Rectangle 1042">
                      <a:extLst>
                        <a:ext uri="{FF2B5EF4-FFF2-40B4-BE49-F238E27FC236}">
                          <a16:creationId xmlns:a16="http://schemas.microsoft.com/office/drawing/2014/main" id="{3C2851A3-BB70-48C4-BBA3-03EDAA8E72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2" y="2387"/>
                      <a:ext cx="117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Pag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6" name="Rectangle 1043">
                      <a:extLst>
                        <a:ext uri="{FF2B5EF4-FFF2-40B4-BE49-F238E27FC236}">
                          <a16:creationId xmlns:a16="http://schemas.microsoft.com/office/drawing/2014/main" id="{39B71F2C-B9E2-4775-A45B-89F6142D21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2387"/>
                      <a:ext cx="72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.8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7" name="Rectangle 1044">
                      <a:extLst>
                        <a:ext uri="{FF2B5EF4-FFF2-40B4-BE49-F238E27FC236}">
                          <a16:creationId xmlns:a16="http://schemas.microsoft.com/office/drawing/2014/main" id="{1A285B7B-CABE-4A08-A493-0BBDABE41A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0" y="2357"/>
                      <a:ext cx="217" cy="120"/>
                    </a:xfrm>
                    <a:prstGeom prst="rect">
                      <a:avLst/>
                    </a:prstGeom>
                    <a:solidFill>
                      <a:srgbClr val="00CC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48" name="Rectangle 1045">
                      <a:extLst>
                        <a:ext uri="{FF2B5EF4-FFF2-40B4-BE49-F238E27FC236}">
                          <a16:creationId xmlns:a16="http://schemas.microsoft.com/office/drawing/2014/main" id="{D538D0B6-10E4-44C6-90AA-4796D693BD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5" y="2387"/>
                      <a:ext cx="117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Pag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9" name="Rectangle 1046">
                      <a:extLst>
                        <a:ext uri="{FF2B5EF4-FFF2-40B4-BE49-F238E27FC236}">
                          <a16:creationId xmlns:a16="http://schemas.microsoft.com/office/drawing/2014/main" id="{8C704293-566C-4684-B5A5-1708B6BCA3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6" y="2387"/>
                      <a:ext cx="72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</a:rPr>
                        <a:t>.9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491" name="Casella di testo 2">
              <a:extLst>
                <a:ext uri="{FF2B5EF4-FFF2-40B4-BE49-F238E27FC236}">
                  <a16:creationId xmlns:a16="http://schemas.microsoft.com/office/drawing/2014/main" id="{50BF1357-E1C0-4DFF-A7FC-B3BC42A4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638" y="1984077"/>
              <a:ext cx="2776063" cy="16016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Quando la struttura di un testo diventa articolata su vari piani di complessità emerge l’aspetto più intrigante del chunking: la ”sussunzione”, cioè la possibilità di ricondurre un concetto semplice nell'ambito di un concetto più generale nella cui estensione esso è compreso e … viceversa ...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6B0F7A-48E9-41A9-9EF2-9CBF04031A42}"/>
              </a:ext>
            </a:extLst>
          </p:cNvPr>
          <p:cNvSpPr txBox="1"/>
          <p:nvPr/>
        </p:nvSpPr>
        <p:spPr>
          <a:xfrm>
            <a:off x="-6" y="27138"/>
            <a:ext cx="23343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1. </a:t>
            </a:r>
            <a:r>
              <a:rPr lang="it-IT" dirty="0" err="1"/>
              <a:t>Chunk</a:t>
            </a:r>
            <a:r>
              <a:rPr lang="it-IT" dirty="0"/>
              <a:t> e Chunking</a:t>
            </a:r>
          </a:p>
        </p:txBody>
      </p:sp>
    </p:spTree>
    <p:extLst>
      <p:ext uri="{BB962C8B-B14F-4D97-AF65-F5344CB8AC3E}">
        <p14:creationId xmlns:p14="http://schemas.microsoft.com/office/powerpoint/2010/main" val="3858958355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880</TotalTime>
  <Words>4336</Words>
  <Application>Microsoft Office PowerPoint</Application>
  <PresentationFormat>Widescreen</PresentationFormat>
  <Paragraphs>1287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49" baseType="lpstr">
      <vt:lpstr>Arabic Typesetting</vt:lpstr>
      <vt:lpstr>Arial</vt:lpstr>
      <vt:lpstr>Calibri</vt:lpstr>
      <vt:lpstr>Calibri Light</vt:lpstr>
      <vt:lpstr>Gill Sans MT</vt:lpstr>
      <vt:lpstr>Times New Roman</vt:lpstr>
      <vt:lpstr>Verdana</vt:lpstr>
      <vt:lpstr>Raccolta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Bellagente</dc:creator>
  <cp:lastModifiedBy>Massimo Bellagente</cp:lastModifiedBy>
  <cp:revision>147</cp:revision>
  <dcterms:created xsi:type="dcterms:W3CDTF">2019-12-02T16:59:48Z</dcterms:created>
  <dcterms:modified xsi:type="dcterms:W3CDTF">2023-10-16T07:09:32Z</dcterms:modified>
</cp:coreProperties>
</file>